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7432000" cy="36576000"/>
  <p:notesSz cx="7099300" cy="9385300"/>
  <p:defaultTextStyle>
    <a:defPPr>
      <a:defRPr lang="en-US"/>
    </a:defPPr>
    <a:lvl1pPr algn="l" defTabSz="1828800" rtl="0" fontAlgn="base">
      <a:spcBef>
        <a:spcPct val="0"/>
      </a:spcBef>
      <a:spcAft>
        <a:spcPct val="0"/>
      </a:spcAft>
      <a:defRPr sz="7200" kern="1200">
        <a:solidFill>
          <a:schemeClr val="tx1"/>
        </a:solidFill>
        <a:latin typeface="Arial" charset="0"/>
        <a:ea typeface="ＭＳ Ｐゴシック" charset="-128"/>
        <a:cs typeface="+mn-cs"/>
      </a:defRPr>
    </a:lvl1pPr>
    <a:lvl2pPr marL="1828800" indent="-1371600" algn="l" defTabSz="1828800" rtl="0" fontAlgn="base">
      <a:spcBef>
        <a:spcPct val="0"/>
      </a:spcBef>
      <a:spcAft>
        <a:spcPct val="0"/>
      </a:spcAft>
      <a:defRPr sz="7200" kern="1200">
        <a:solidFill>
          <a:schemeClr val="tx1"/>
        </a:solidFill>
        <a:latin typeface="Arial" charset="0"/>
        <a:ea typeface="ＭＳ Ｐゴシック" charset="-128"/>
        <a:cs typeface="+mn-cs"/>
      </a:defRPr>
    </a:lvl2pPr>
    <a:lvl3pPr marL="3657600" indent="-2743200" algn="l" defTabSz="1828800" rtl="0" fontAlgn="base">
      <a:spcBef>
        <a:spcPct val="0"/>
      </a:spcBef>
      <a:spcAft>
        <a:spcPct val="0"/>
      </a:spcAft>
      <a:defRPr sz="7200" kern="1200">
        <a:solidFill>
          <a:schemeClr val="tx1"/>
        </a:solidFill>
        <a:latin typeface="Arial" charset="0"/>
        <a:ea typeface="ＭＳ Ｐゴシック" charset="-128"/>
        <a:cs typeface="+mn-cs"/>
      </a:defRPr>
    </a:lvl3pPr>
    <a:lvl4pPr marL="5486400" indent="-4114800" algn="l" defTabSz="1828800" rtl="0" fontAlgn="base">
      <a:spcBef>
        <a:spcPct val="0"/>
      </a:spcBef>
      <a:spcAft>
        <a:spcPct val="0"/>
      </a:spcAft>
      <a:defRPr sz="7200" kern="1200">
        <a:solidFill>
          <a:schemeClr val="tx1"/>
        </a:solidFill>
        <a:latin typeface="Arial" charset="0"/>
        <a:ea typeface="ＭＳ Ｐゴシック" charset="-128"/>
        <a:cs typeface="+mn-cs"/>
      </a:defRPr>
    </a:lvl4pPr>
    <a:lvl5pPr marL="7315200" indent="-5486400" algn="l" defTabSz="1828800" rtl="0" fontAlgn="base">
      <a:spcBef>
        <a:spcPct val="0"/>
      </a:spcBef>
      <a:spcAft>
        <a:spcPct val="0"/>
      </a:spcAft>
      <a:defRPr sz="7200" kern="1200">
        <a:solidFill>
          <a:schemeClr val="tx1"/>
        </a:solidFill>
        <a:latin typeface="Arial" charset="0"/>
        <a:ea typeface="ＭＳ Ｐゴシック" charset="-128"/>
        <a:cs typeface="+mn-cs"/>
      </a:defRPr>
    </a:lvl5pPr>
    <a:lvl6pPr marL="2286000" algn="l" defTabSz="914400" rtl="0" eaLnBrk="1" latinLnBrk="0" hangingPunct="1">
      <a:defRPr sz="7200" kern="1200">
        <a:solidFill>
          <a:schemeClr val="tx1"/>
        </a:solidFill>
        <a:latin typeface="Arial" charset="0"/>
        <a:ea typeface="ＭＳ Ｐゴシック" charset="-128"/>
        <a:cs typeface="+mn-cs"/>
      </a:defRPr>
    </a:lvl6pPr>
    <a:lvl7pPr marL="2743200" algn="l" defTabSz="914400" rtl="0" eaLnBrk="1" latinLnBrk="0" hangingPunct="1">
      <a:defRPr sz="7200" kern="1200">
        <a:solidFill>
          <a:schemeClr val="tx1"/>
        </a:solidFill>
        <a:latin typeface="Arial" charset="0"/>
        <a:ea typeface="ＭＳ Ｐゴシック" charset="-128"/>
        <a:cs typeface="+mn-cs"/>
      </a:defRPr>
    </a:lvl7pPr>
    <a:lvl8pPr marL="3200400" algn="l" defTabSz="914400" rtl="0" eaLnBrk="1" latinLnBrk="0" hangingPunct="1">
      <a:defRPr sz="7200" kern="1200">
        <a:solidFill>
          <a:schemeClr val="tx1"/>
        </a:solidFill>
        <a:latin typeface="Arial" charset="0"/>
        <a:ea typeface="ＭＳ Ｐゴシック" charset="-128"/>
        <a:cs typeface="+mn-cs"/>
      </a:defRPr>
    </a:lvl8pPr>
    <a:lvl9pPr marL="3657600" algn="l" defTabSz="914400" rtl="0" eaLnBrk="1" latinLnBrk="0" hangingPunct="1">
      <a:defRPr sz="72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1520">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454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2991" autoAdjust="0"/>
  </p:normalViewPr>
  <p:slideViewPr>
    <p:cSldViewPr snapToObjects="1">
      <p:cViewPr>
        <p:scale>
          <a:sx n="33" d="100"/>
          <a:sy n="33" d="100"/>
        </p:scale>
        <p:origin x="24" y="19"/>
      </p:cViewPr>
      <p:guideLst>
        <p:guide orient="horz" pos="11520"/>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B7837BA-9D93-4C45-B54F-B65A88BB093F}" type="datetimeFigureOut">
              <a:rPr lang="en-US" smtClean="0"/>
              <a:t>1/16/2018</a:t>
            </a:fld>
            <a:endParaRPr lang="en-US"/>
          </a:p>
        </p:txBody>
      </p:sp>
      <p:sp>
        <p:nvSpPr>
          <p:cNvPr id="4" name="Slide Image Placeholder 3"/>
          <p:cNvSpPr>
            <a:spLocks noGrp="1" noRot="1" noChangeAspect="1"/>
          </p:cNvSpPr>
          <p:nvPr>
            <p:ph type="sldImg" idx="2"/>
          </p:nvPr>
        </p:nvSpPr>
        <p:spPr>
          <a:xfrm>
            <a:off x="2362200" y="1173163"/>
            <a:ext cx="2374900" cy="3167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CEFBEC41-D6FA-5445-AE63-3C837EB93D6B}" type="slidenum">
              <a:rPr lang="en-US" smtClean="0"/>
              <a:t>‹#›</a:t>
            </a:fld>
            <a:endParaRPr lang="en-US"/>
          </a:p>
        </p:txBody>
      </p:sp>
    </p:spTree>
    <p:extLst>
      <p:ext uri="{BB962C8B-B14F-4D97-AF65-F5344CB8AC3E}">
        <p14:creationId xmlns:p14="http://schemas.microsoft.com/office/powerpoint/2010/main" val="1716703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BEC41-D6FA-5445-AE63-3C837EB93D6B}" type="slidenum">
              <a:rPr lang="en-US" smtClean="0"/>
              <a:t>1</a:t>
            </a:fld>
            <a:endParaRPr lang="en-US"/>
          </a:p>
        </p:txBody>
      </p:sp>
    </p:spTree>
    <p:extLst>
      <p:ext uri="{BB962C8B-B14F-4D97-AF65-F5344CB8AC3E}">
        <p14:creationId xmlns:p14="http://schemas.microsoft.com/office/powerpoint/2010/main" val="1190120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362270"/>
            <a:ext cx="23317200" cy="7840133"/>
          </a:xfrm>
        </p:spPr>
        <p:txBody>
          <a:bodyPr/>
          <a:lstStyle/>
          <a:p>
            <a:r>
              <a:rPr lang="en-US"/>
              <a:t>Click to edit Master title style</a:t>
            </a:r>
          </a:p>
        </p:txBody>
      </p:sp>
      <p:sp>
        <p:nvSpPr>
          <p:cNvPr id="3" name="Subtitle 2"/>
          <p:cNvSpPr>
            <a:spLocks noGrp="1"/>
          </p:cNvSpPr>
          <p:nvPr>
            <p:ph type="subTitle" idx="1"/>
          </p:nvPr>
        </p:nvSpPr>
        <p:spPr>
          <a:xfrm>
            <a:off x="4114800" y="20726400"/>
            <a:ext cx="19202400" cy="93472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AEC4DB1E-41A8-E54A-800F-F17AFBB7E653}" type="datetime1">
              <a:rPr lang="en-US" altLang="en-US" smtClean="0"/>
              <a:t>1/16/2018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2437DCB-8F25-FC46-B34A-2951527D1C14}" type="slidenum">
              <a:rPr lang="en-US" altLang="en-US"/>
              <a:pPr/>
              <a:t>‹#›</a:t>
            </a:fld>
            <a:endParaRPr lang="en-US" altLang="en-US"/>
          </a:p>
        </p:txBody>
      </p:sp>
    </p:spTree>
    <p:extLst>
      <p:ext uri="{BB962C8B-B14F-4D97-AF65-F5344CB8AC3E}">
        <p14:creationId xmlns:p14="http://schemas.microsoft.com/office/powerpoint/2010/main" val="18502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152DECA-0A1D-0240-A600-9B0E6B064816}" type="datetime1">
              <a:rPr lang="en-US" altLang="en-US" smtClean="0"/>
              <a:t>1/16/2018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1022D95-82B2-B34F-83EF-86E8288FC15F}" type="slidenum">
              <a:rPr lang="en-US" altLang="en-US"/>
              <a:pPr/>
              <a:t>‹#›</a:t>
            </a:fld>
            <a:endParaRPr lang="en-US" altLang="en-US"/>
          </a:p>
        </p:txBody>
      </p:sp>
    </p:spTree>
    <p:extLst>
      <p:ext uri="{BB962C8B-B14F-4D97-AF65-F5344CB8AC3E}">
        <p14:creationId xmlns:p14="http://schemas.microsoft.com/office/powerpoint/2010/main" val="79635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7814739"/>
            <a:ext cx="18516600" cy="1664377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7814739"/>
            <a:ext cx="55092600" cy="1664377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FCB6E5F-2457-E047-AF01-FD9EB6B1BF37}" type="datetime1">
              <a:rPr lang="en-US" altLang="en-US" smtClean="0"/>
              <a:t>1/16/2018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AC9D5AB-493D-5F44-8375-27AF1E762A1B}" type="slidenum">
              <a:rPr lang="en-US" altLang="en-US"/>
              <a:pPr/>
              <a:t>‹#›</a:t>
            </a:fld>
            <a:endParaRPr lang="en-US" altLang="en-US"/>
          </a:p>
        </p:txBody>
      </p:sp>
    </p:spTree>
    <p:extLst>
      <p:ext uri="{BB962C8B-B14F-4D97-AF65-F5344CB8AC3E}">
        <p14:creationId xmlns:p14="http://schemas.microsoft.com/office/powerpoint/2010/main" val="124933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C7969F3-8075-4E4B-B9C7-9AB254318FC4}" type="datetime1">
              <a:rPr lang="en-US" altLang="en-US" smtClean="0"/>
              <a:t>1/16/2018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937862-ADEE-CA49-8977-4EF09263492F}" type="slidenum">
              <a:rPr lang="en-US" altLang="en-US"/>
              <a:pPr/>
              <a:t>‹#›</a:t>
            </a:fld>
            <a:endParaRPr lang="en-US" altLang="en-US"/>
          </a:p>
        </p:txBody>
      </p:sp>
    </p:spTree>
    <p:extLst>
      <p:ext uri="{BB962C8B-B14F-4D97-AF65-F5344CB8AC3E}">
        <p14:creationId xmlns:p14="http://schemas.microsoft.com/office/powerpoint/2010/main" val="15692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3503469"/>
            <a:ext cx="23317200" cy="7264400"/>
          </a:xfrm>
        </p:spPr>
        <p:txBody>
          <a:bodyPr anchor="t"/>
          <a:lstStyle>
            <a:lvl1pPr algn="l">
              <a:defRPr sz="16000" b="1" cap="all"/>
            </a:lvl1pPr>
          </a:lstStyle>
          <a:p>
            <a:r>
              <a:rPr lang="en-US"/>
              <a:t>Click to edit Master title style</a:t>
            </a:r>
          </a:p>
        </p:txBody>
      </p:sp>
      <p:sp>
        <p:nvSpPr>
          <p:cNvPr id="3" name="Text Placeholder 2"/>
          <p:cNvSpPr>
            <a:spLocks noGrp="1"/>
          </p:cNvSpPr>
          <p:nvPr>
            <p:ph type="body" idx="1"/>
          </p:nvPr>
        </p:nvSpPr>
        <p:spPr>
          <a:xfrm>
            <a:off x="2166939" y="15502472"/>
            <a:ext cx="23317200" cy="8000997"/>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769860F2-537E-1C45-B563-1A77FD18276D}" type="datetime1">
              <a:rPr lang="en-US" altLang="en-US" smtClean="0"/>
              <a:t>1/16/2018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409767C-0D77-754C-BDBC-0D47D95B010C}" type="slidenum">
              <a:rPr lang="en-US" altLang="en-US"/>
              <a:pPr/>
              <a:t>‹#›</a:t>
            </a:fld>
            <a:endParaRPr lang="en-US" altLang="en-US"/>
          </a:p>
        </p:txBody>
      </p:sp>
    </p:spTree>
    <p:extLst>
      <p:ext uri="{BB962C8B-B14F-4D97-AF65-F5344CB8AC3E}">
        <p14:creationId xmlns:p14="http://schemas.microsoft.com/office/powerpoint/2010/main" val="26702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BA3608D6-724D-F649-AE0F-681D9AED40D8}" type="datetime1">
              <a:rPr lang="en-US" altLang="en-US" smtClean="0"/>
              <a:t>1/16/2018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E164010-2721-B04A-9EEC-F52F415EF65E}" type="slidenum">
              <a:rPr lang="en-US" altLang="en-US"/>
              <a:pPr/>
              <a:t>‹#›</a:t>
            </a:fld>
            <a:endParaRPr lang="en-US" altLang="en-US"/>
          </a:p>
        </p:txBody>
      </p:sp>
    </p:spTree>
    <p:extLst>
      <p:ext uri="{BB962C8B-B14F-4D97-AF65-F5344CB8AC3E}">
        <p14:creationId xmlns:p14="http://schemas.microsoft.com/office/powerpoint/2010/main" val="1813601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464736"/>
            <a:ext cx="24688800" cy="6096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8187269"/>
            <a:ext cx="12120564"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1371600"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8187269"/>
            <a:ext cx="12125325"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3935077" y="11599333"/>
            <a:ext cx="12125325"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EA3E9FAD-AEE0-E048-918D-1FE4549385A9}" type="datetime1">
              <a:rPr lang="en-US" altLang="en-US" smtClean="0"/>
              <a:t>1/16/2018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186D6E9-5636-0046-BEB1-D08818386BDD}" type="slidenum">
              <a:rPr lang="en-US" altLang="en-US"/>
              <a:pPr/>
              <a:t>‹#›</a:t>
            </a:fld>
            <a:endParaRPr lang="en-US" altLang="en-US"/>
          </a:p>
        </p:txBody>
      </p:sp>
    </p:spTree>
    <p:extLst>
      <p:ext uri="{BB962C8B-B14F-4D97-AF65-F5344CB8AC3E}">
        <p14:creationId xmlns:p14="http://schemas.microsoft.com/office/powerpoint/2010/main" val="1963596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ADC41B02-99A4-624E-96E0-17FE2BED8740}" type="datetime1">
              <a:rPr lang="en-US" altLang="en-US" smtClean="0"/>
              <a:t>1/16/2018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F0B6E7A-76F0-5843-AA66-1AD8773B32F0}" type="slidenum">
              <a:rPr lang="en-US" altLang="en-US"/>
              <a:pPr/>
              <a:t>‹#›</a:t>
            </a:fld>
            <a:endParaRPr lang="en-US" altLang="en-US"/>
          </a:p>
        </p:txBody>
      </p:sp>
    </p:spTree>
    <p:extLst>
      <p:ext uri="{BB962C8B-B14F-4D97-AF65-F5344CB8AC3E}">
        <p14:creationId xmlns:p14="http://schemas.microsoft.com/office/powerpoint/2010/main" val="179090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71AA21B-70D0-FE4A-B77D-89D033F1E9E9}" type="datetime1">
              <a:rPr lang="en-US" altLang="en-US" smtClean="0"/>
              <a:t>1/16/2018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3D2345B-D759-7B49-855C-4F251154257E}" type="slidenum">
              <a:rPr lang="en-US" altLang="en-US"/>
              <a:pPr/>
              <a:t>‹#›</a:t>
            </a:fld>
            <a:endParaRPr lang="en-US" altLang="en-US"/>
          </a:p>
        </p:txBody>
      </p:sp>
    </p:spTree>
    <p:extLst>
      <p:ext uri="{BB962C8B-B14F-4D97-AF65-F5344CB8AC3E}">
        <p14:creationId xmlns:p14="http://schemas.microsoft.com/office/powerpoint/2010/main" val="57992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456267"/>
            <a:ext cx="9024939" cy="6197600"/>
          </a:xfrm>
        </p:spPr>
        <p:txBody>
          <a:bodyPr anchor="b"/>
          <a:lstStyle>
            <a:lvl1pPr algn="l">
              <a:defRPr sz="8000" b="1"/>
            </a:lvl1pPr>
          </a:lstStyle>
          <a:p>
            <a:r>
              <a:rPr lang="en-US"/>
              <a:t>Click to edit Master title style</a:t>
            </a:r>
          </a:p>
        </p:txBody>
      </p:sp>
      <p:sp>
        <p:nvSpPr>
          <p:cNvPr id="3" name="Content Placeholder 2"/>
          <p:cNvSpPr>
            <a:spLocks noGrp="1"/>
          </p:cNvSpPr>
          <p:nvPr>
            <p:ph idx="1"/>
          </p:nvPr>
        </p:nvSpPr>
        <p:spPr>
          <a:xfrm>
            <a:off x="10725150" y="1456269"/>
            <a:ext cx="15335250" cy="3121660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7653869"/>
            <a:ext cx="9024939" cy="25019003"/>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6638361-AA2F-8440-9463-173E61B275FC}" type="datetime1">
              <a:rPr lang="en-US" altLang="en-US" smtClean="0"/>
              <a:t>1/16/2018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85839F6-C36E-FB4F-81D4-554DC31A91B2}" type="slidenum">
              <a:rPr lang="en-US" altLang="en-US"/>
              <a:pPr/>
              <a:t>‹#›</a:t>
            </a:fld>
            <a:endParaRPr lang="en-US" altLang="en-US"/>
          </a:p>
        </p:txBody>
      </p:sp>
    </p:spTree>
    <p:extLst>
      <p:ext uri="{BB962C8B-B14F-4D97-AF65-F5344CB8AC3E}">
        <p14:creationId xmlns:p14="http://schemas.microsoft.com/office/powerpoint/2010/main" val="151387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0"/>
            <a:ext cx="16459200" cy="3022603"/>
          </a:xfrm>
        </p:spPr>
        <p:txBody>
          <a:bodyPr anchor="b"/>
          <a:lstStyle>
            <a:lvl1pPr algn="l">
              <a:defRPr sz="8000" b="1"/>
            </a:lvl1pPr>
          </a:lstStyle>
          <a:p>
            <a:r>
              <a:rPr lang="en-US"/>
              <a:t>Click to edit Master title style</a:t>
            </a:r>
          </a:p>
        </p:txBody>
      </p:sp>
      <p:sp>
        <p:nvSpPr>
          <p:cNvPr id="3" name="Picture Placeholder 2"/>
          <p:cNvSpPr>
            <a:spLocks noGrp="1"/>
          </p:cNvSpPr>
          <p:nvPr>
            <p:ph type="pic" idx="1"/>
          </p:nvPr>
        </p:nvSpPr>
        <p:spPr>
          <a:xfrm>
            <a:off x="5376864" y="3268133"/>
            <a:ext cx="16459200" cy="21945600"/>
          </a:xfrm>
        </p:spPr>
        <p:txBody>
          <a:bodyPr rtlCol="0">
            <a:normAutofit/>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pPr lvl="0"/>
            <a:endParaRPr lang="en-US" noProof="0"/>
          </a:p>
        </p:txBody>
      </p:sp>
      <p:sp>
        <p:nvSpPr>
          <p:cNvPr id="4" name="Text Placeholder 3"/>
          <p:cNvSpPr>
            <a:spLocks noGrp="1"/>
          </p:cNvSpPr>
          <p:nvPr>
            <p:ph type="body" sz="half" idx="2"/>
          </p:nvPr>
        </p:nvSpPr>
        <p:spPr>
          <a:xfrm>
            <a:off x="5376864" y="28625803"/>
            <a:ext cx="16459200" cy="4292597"/>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FF12B0A-FF2B-4B48-83AB-69356E5B56DB}" type="datetime1">
              <a:rPr lang="en-US" altLang="en-US" smtClean="0"/>
              <a:t>1/16/2018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8A425D6-B8C1-A34D-929C-F00840AC321A}" type="slidenum">
              <a:rPr lang="en-US" altLang="en-US"/>
              <a:pPr/>
              <a:t>‹#›</a:t>
            </a:fld>
            <a:endParaRPr lang="en-US" altLang="en-US"/>
          </a:p>
        </p:txBody>
      </p:sp>
    </p:spTree>
    <p:extLst>
      <p:ext uri="{BB962C8B-B14F-4D97-AF65-F5344CB8AC3E}">
        <p14:creationId xmlns:p14="http://schemas.microsoft.com/office/powerpoint/2010/main" val="36317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600" y="1465263"/>
            <a:ext cx="246888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65760" tIns="182880" rIns="365760" bIns="18288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371600" y="8534400"/>
            <a:ext cx="24688800" cy="2413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65760" tIns="182880" rIns="365760" bIns="18288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371600" y="33901063"/>
            <a:ext cx="6400800" cy="1946275"/>
          </a:xfrm>
          <a:prstGeom prst="rect">
            <a:avLst/>
          </a:prstGeom>
        </p:spPr>
        <p:txBody>
          <a:bodyPr vert="horz" wrap="square" lIns="365760" tIns="182880" rIns="365760" bIns="182880" numCol="1" anchor="ctr" anchorCtr="0" compatLnSpc="1">
            <a:prstTxWarp prst="textNoShape">
              <a:avLst/>
            </a:prstTxWarp>
          </a:bodyPr>
          <a:lstStyle>
            <a:lvl1pPr>
              <a:defRPr sz="4800">
                <a:solidFill>
                  <a:srgbClr val="898989"/>
                </a:solidFill>
                <a:latin typeface="Calibri" charset="0"/>
              </a:defRPr>
            </a:lvl1pPr>
          </a:lstStyle>
          <a:p>
            <a:fld id="{DBAEF236-8F70-304D-8928-5E711761D5B8}" type="datetime1">
              <a:rPr lang="en-US" altLang="en-US" smtClean="0"/>
              <a:t>1/16/2018</a:t>
            </a:fld>
            <a:endParaRPr lang="en-US" altLang="en-US"/>
          </a:p>
        </p:txBody>
      </p:sp>
      <p:sp>
        <p:nvSpPr>
          <p:cNvPr id="5" name="Footer Placeholder 4"/>
          <p:cNvSpPr>
            <a:spLocks noGrp="1"/>
          </p:cNvSpPr>
          <p:nvPr>
            <p:ph type="ftr" sz="quarter" idx="3"/>
          </p:nvPr>
        </p:nvSpPr>
        <p:spPr>
          <a:xfrm>
            <a:off x="9372600" y="33901063"/>
            <a:ext cx="8686800" cy="1946275"/>
          </a:xfrm>
          <a:prstGeom prst="rect">
            <a:avLst/>
          </a:prstGeom>
        </p:spPr>
        <p:txBody>
          <a:bodyPr vert="horz" wrap="square" lIns="365760" tIns="182880" rIns="365760" bIns="182880" numCol="1" anchor="ctr" anchorCtr="0" compatLnSpc="1">
            <a:prstTxWarp prst="textNoShape">
              <a:avLst/>
            </a:prstTxWarp>
          </a:bodyPr>
          <a:lstStyle>
            <a:lvl1pPr algn="ctr">
              <a:defRPr sz="4800">
                <a:solidFill>
                  <a:srgbClr val="898989"/>
                </a:solidFill>
                <a:latin typeface="Calibri" pitchFamily="-109" charset="0"/>
                <a:ea typeface="ＭＳ Ｐゴシック" pitchFamily="-109" charset="-128"/>
                <a:cs typeface="ＭＳ Ｐゴシック" pitchFamily="-109" charset="-128"/>
              </a:defRPr>
            </a:lvl1pPr>
          </a:lstStyle>
          <a:p>
            <a:pPr>
              <a:defRPr/>
            </a:pPr>
            <a:endParaRPr lang="en-US"/>
          </a:p>
        </p:txBody>
      </p:sp>
      <p:sp>
        <p:nvSpPr>
          <p:cNvPr id="6" name="Slide Number Placeholder 5"/>
          <p:cNvSpPr>
            <a:spLocks noGrp="1"/>
          </p:cNvSpPr>
          <p:nvPr>
            <p:ph type="sldNum" sz="quarter" idx="4"/>
          </p:nvPr>
        </p:nvSpPr>
        <p:spPr>
          <a:xfrm>
            <a:off x="19659600" y="33901063"/>
            <a:ext cx="6400800" cy="1946275"/>
          </a:xfrm>
          <a:prstGeom prst="rect">
            <a:avLst/>
          </a:prstGeom>
        </p:spPr>
        <p:txBody>
          <a:bodyPr vert="horz" wrap="square" lIns="365760" tIns="182880" rIns="365760" bIns="182880" numCol="1" anchor="ctr" anchorCtr="0" compatLnSpc="1">
            <a:prstTxWarp prst="textNoShape">
              <a:avLst/>
            </a:prstTxWarp>
          </a:bodyPr>
          <a:lstStyle>
            <a:lvl1pPr algn="r">
              <a:defRPr sz="4800">
                <a:solidFill>
                  <a:srgbClr val="898989"/>
                </a:solidFill>
                <a:latin typeface="Calibri" charset="0"/>
              </a:defRPr>
            </a:lvl1pPr>
          </a:lstStyle>
          <a:p>
            <a:fld id="{16906D25-5BF4-C248-8085-602A80377C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1828800" rtl="0" eaLnBrk="0" fontAlgn="base" hangingPunct="0">
        <a:spcBef>
          <a:spcPct val="0"/>
        </a:spcBef>
        <a:spcAft>
          <a:spcPct val="0"/>
        </a:spcAft>
        <a:defRPr sz="17600" kern="1200">
          <a:solidFill>
            <a:schemeClr val="tx1"/>
          </a:solidFill>
          <a:latin typeface="+mj-lt"/>
          <a:ea typeface="ＭＳ Ｐゴシック" charset="-128"/>
          <a:cs typeface="ＭＳ Ｐゴシック" charset="-128"/>
        </a:defRPr>
      </a:lvl1pPr>
      <a:lvl2pPr algn="ctr" defTabSz="1828800" rtl="0" eaLnBrk="0" fontAlgn="base" hangingPunct="0">
        <a:spcBef>
          <a:spcPct val="0"/>
        </a:spcBef>
        <a:spcAft>
          <a:spcPct val="0"/>
        </a:spcAft>
        <a:defRPr sz="17600">
          <a:solidFill>
            <a:schemeClr val="tx1"/>
          </a:solidFill>
          <a:latin typeface="Calibri" charset="0"/>
          <a:ea typeface="ＭＳ Ｐゴシック" charset="-128"/>
          <a:cs typeface="ＭＳ Ｐゴシック" charset="-128"/>
        </a:defRPr>
      </a:lvl2pPr>
      <a:lvl3pPr algn="ctr" defTabSz="1828800" rtl="0" eaLnBrk="0" fontAlgn="base" hangingPunct="0">
        <a:spcBef>
          <a:spcPct val="0"/>
        </a:spcBef>
        <a:spcAft>
          <a:spcPct val="0"/>
        </a:spcAft>
        <a:defRPr sz="17600">
          <a:solidFill>
            <a:schemeClr val="tx1"/>
          </a:solidFill>
          <a:latin typeface="Calibri" charset="0"/>
          <a:ea typeface="ＭＳ Ｐゴシック" charset="-128"/>
          <a:cs typeface="ＭＳ Ｐゴシック" charset="-128"/>
        </a:defRPr>
      </a:lvl3pPr>
      <a:lvl4pPr algn="ctr" defTabSz="1828800" rtl="0" eaLnBrk="0" fontAlgn="base" hangingPunct="0">
        <a:spcBef>
          <a:spcPct val="0"/>
        </a:spcBef>
        <a:spcAft>
          <a:spcPct val="0"/>
        </a:spcAft>
        <a:defRPr sz="17600">
          <a:solidFill>
            <a:schemeClr val="tx1"/>
          </a:solidFill>
          <a:latin typeface="Calibri" charset="0"/>
          <a:ea typeface="ＭＳ Ｐゴシック" charset="-128"/>
          <a:cs typeface="ＭＳ Ｐゴシック" charset="-128"/>
        </a:defRPr>
      </a:lvl4pPr>
      <a:lvl5pPr algn="ctr" defTabSz="1828800" rtl="0" eaLnBrk="0" fontAlgn="base" hangingPunct="0">
        <a:spcBef>
          <a:spcPct val="0"/>
        </a:spcBef>
        <a:spcAft>
          <a:spcPct val="0"/>
        </a:spcAft>
        <a:defRPr sz="17600">
          <a:solidFill>
            <a:schemeClr val="tx1"/>
          </a:solidFill>
          <a:latin typeface="Calibri" charset="0"/>
          <a:ea typeface="ＭＳ Ｐゴシック" charset="-128"/>
          <a:cs typeface="ＭＳ Ｐゴシック" charset="-128"/>
        </a:defRPr>
      </a:lvl5pPr>
      <a:lvl6pPr marL="457200" algn="ctr" defTabSz="1828800" rtl="0" fontAlgn="base">
        <a:spcBef>
          <a:spcPct val="0"/>
        </a:spcBef>
        <a:spcAft>
          <a:spcPct val="0"/>
        </a:spcAft>
        <a:defRPr sz="17600">
          <a:solidFill>
            <a:schemeClr val="tx1"/>
          </a:solidFill>
          <a:latin typeface="Calibri" charset="0"/>
          <a:ea typeface="ＭＳ Ｐゴシック" charset="-128"/>
          <a:cs typeface="ＭＳ Ｐゴシック" charset="-128"/>
        </a:defRPr>
      </a:lvl6pPr>
      <a:lvl7pPr marL="914400" algn="ctr" defTabSz="1828800" rtl="0" fontAlgn="base">
        <a:spcBef>
          <a:spcPct val="0"/>
        </a:spcBef>
        <a:spcAft>
          <a:spcPct val="0"/>
        </a:spcAft>
        <a:defRPr sz="17600">
          <a:solidFill>
            <a:schemeClr val="tx1"/>
          </a:solidFill>
          <a:latin typeface="Calibri" charset="0"/>
          <a:ea typeface="ＭＳ Ｐゴシック" charset="-128"/>
          <a:cs typeface="ＭＳ Ｐゴシック" charset="-128"/>
        </a:defRPr>
      </a:lvl7pPr>
      <a:lvl8pPr marL="1371600" algn="ctr" defTabSz="1828800" rtl="0" fontAlgn="base">
        <a:spcBef>
          <a:spcPct val="0"/>
        </a:spcBef>
        <a:spcAft>
          <a:spcPct val="0"/>
        </a:spcAft>
        <a:defRPr sz="17600">
          <a:solidFill>
            <a:schemeClr val="tx1"/>
          </a:solidFill>
          <a:latin typeface="Calibri" charset="0"/>
          <a:ea typeface="ＭＳ Ｐゴシック" charset="-128"/>
          <a:cs typeface="ＭＳ Ｐゴシック" charset="-128"/>
        </a:defRPr>
      </a:lvl8pPr>
      <a:lvl9pPr marL="1828800" algn="ctr" defTabSz="1828800" rtl="0" fontAlgn="base">
        <a:spcBef>
          <a:spcPct val="0"/>
        </a:spcBef>
        <a:spcAft>
          <a:spcPct val="0"/>
        </a:spcAft>
        <a:defRPr sz="17600">
          <a:solidFill>
            <a:schemeClr val="tx1"/>
          </a:solidFill>
          <a:latin typeface="Calibri" charset="0"/>
          <a:ea typeface="ＭＳ Ｐゴシック" charset="-128"/>
          <a:cs typeface="ＭＳ Ｐゴシック" charset="-128"/>
        </a:defRPr>
      </a:lvl9pPr>
    </p:titleStyle>
    <p:bodyStyle>
      <a:lvl1pPr marL="1371600" indent="-1371600" algn="l" defTabSz="1828800" rtl="0" eaLnBrk="0" fontAlgn="base" hangingPunct="0">
        <a:spcBef>
          <a:spcPct val="20000"/>
        </a:spcBef>
        <a:spcAft>
          <a:spcPct val="0"/>
        </a:spcAft>
        <a:buFont typeface="Arial" charset="0"/>
        <a:buChar char="•"/>
        <a:defRPr sz="12800" kern="1200">
          <a:solidFill>
            <a:schemeClr val="tx1"/>
          </a:solidFill>
          <a:latin typeface="+mn-lt"/>
          <a:ea typeface="ＭＳ Ｐゴシック" charset="-128"/>
          <a:cs typeface="ＭＳ Ｐゴシック" charset="-128"/>
        </a:defRPr>
      </a:lvl1pPr>
      <a:lvl2pPr marL="2971800" indent="-1143000" algn="l" defTabSz="1828800" rtl="0" eaLnBrk="0" fontAlgn="base" hangingPunct="0">
        <a:spcBef>
          <a:spcPct val="20000"/>
        </a:spcBef>
        <a:spcAft>
          <a:spcPct val="0"/>
        </a:spcAft>
        <a:buFont typeface="Arial" charset="0"/>
        <a:buChar char="–"/>
        <a:defRPr sz="11200" kern="1200">
          <a:solidFill>
            <a:schemeClr val="tx1"/>
          </a:solidFill>
          <a:latin typeface="+mn-lt"/>
          <a:ea typeface="ＭＳ Ｐゴシック" charset="-128"/>
          <a:cs typeface="+mn-cs"/>
        </a:defRPr>
      </a:lvl2pPr>
      <a:lvl3pPr marL="4572000" indent="-914400" algn="l" defTabSz="1828800" rtl="0" eaLnBrk="0" fontAlgn="base" hangingPunct="0">
        <a:spcBef>
          <a:spcPct val="20000"/>
        </a:spcBef>
        <a:spcAft>
          <a:spcPct val="0"/>
        </a:spcAft>
        <a:buFont typeface="Arial" charset="0"/>
        <a:buChar char="•"/>
        <a:defRPr sz="9600" kern="1200">
          <a:solidFill>
            <a:schemeClr val="tx1"/>
          </a:solidFill>
          <a:latin typeface="+mn-lt"/>
          <a:ea typeface="ＭＳ Ｐゴシック" charset="-128"/>
          <a:cs typeface="+mn-cs"/>
        </a:defRPr>
      </a:lvl3pPr>
      <a:lvl4pPr marL="6400800" indent="-914400" algn="l" defTabSz="1828800" rtl="0" eaLnBrk="0" fontAlgn="base" hangingPunct="0">
        <a:spcBef>
          <a:spcPct val="20000"/>
        </a:spcBef>
        <a:spcAft>
          <a:spcPct val="0"/>
        </a:spcAft>
        <a:buFont typeface="Arial" charset="0"/>
        <a:buChar char="–"/>
        <a:defRPr sz="8000" kern="1200">
          <a:solidFill>
            <a:schemeClr val="tx1"/>
          </a:solidFill>
          <a:latin typeface="+mn-lt"/>
          <a:ea typeface="ＭＳ Ｐゴシック" charset="-128"/>
          <a:cs typeface="+mn-cs"/>
        </a:defRPr>
      </a:lvl4pPr>
      <a:lvl5pPr marL="8229600" indent="-914400" algn="l" defTabSz="1828800" rtl="0" eaLnBrk="0" fontAlgn="base" hangingPunct="0">
        <a:spcBef>
          <a:spcPct val="20000"/>
        </a:spcBef>
        <a:spcAft>
          <a:spcPct val="0"/>
        </a:spcAft>
        <a:buFont typeface="Arial" charset="0"/>
        <a:buChar char="»"/>
        <a:defRPr sz="8000" kern="1200">
          <a:solidFill>
            <a:schemeClr val="tx1"/>
          </a:solidFill>
          <a:latin typeface="+mn-lt"/>
          <a:ea typeface="ＭＳ Ｐゴシック" charset="-128"/>
          <a:cs typeface="+mn-cs"/>
        </a:defRPr>
      </a:lvl5pPr>
      <a:lvl6pPr marL="10058400" indent="-914400" algn="l" defTabSz="1828800" rtl="0" eaLnBrk="1" latinLnBrk="0" hangingPunct="1">
        <a:spcBef>
          <a:spcPct val="20000"/>
        </a:spcBef>
        <a:buFont typeface="Arial"/>
        <a:buChar char="•"/>
        <a:defRPr sz="8000" kern="1200">
          <a:solidFill>
            <a:schemeClr val="tx1"/>
          </a:solidFill>
          <a:latin typeface="+mn-lt"/>
          <a:ea typeface="+mn-ea"/>
          <a:cs typeface="+mn-cs"/>
        </a:defRPr>
      </a:lvl6pPr>
      <a:lvl7pPr marL="11887200" indent="-914400" algn="l" defTabSz="1828800" rtl="0" eaLnBrk="1" latinLnBrk="0" hangingPunct="1">
        <a:spcBef>
          <a:spcPct val="20000"/>
        </a:spcBef>
        <a:buFont typeface="Arial"/>
        <a:buChar char="•"/>
        <a:defRPr sz="8000" kern="1200">
          <a:solidFill>
            <a:schemeClr val="tx1"/>
          </a:solidFill>
          <a:latin typeface="+mn-lt"/>
          <a:ea typeface="+mn-ea"/>
          <a:cs typeface="+mn-cs"/>
        </a:defRPr>
      </a:lvl7pPr>
      <a:lvl8pPr marL="13716000" indent="-914400" algn="l" defTabSz="1828800" rtl="0" eaLnBrk="1" latinLnBrk="0" hangingPunct="1">
        <a:spcBef>
          <a:spcPct val="20000"/>
        </a:spcBef>
        <a:buFont typeface="Arial"/>
        <a:buChar char="•"/>
        <a:defRPr sz="8000" kern="1200">
          <a:solidFill>
            <a:schemeClr val="tx1"/>
          </a:solidFill>
          <a:latin typeface="+mn-lt"/>
          <a:ea typeface="+mn-ea"/>
          <a:cs typeface="+mn-cs"/>
        </a:defRPr>
      </a:lvl8pPr>
      <a:lvl9pPr marL="15544800" indent="-914400" algn="l" defTabSz="1828800" rtl="0" eaLnBrk="1" latinLnBrk="0" hangingPunct="1">
        <a:spcBef>
          <a:spcPct val="20000"/>
        </a:spcBef>
        <a:buFont typeface="Arial"/>
        <a:buChar char="•"/>
        <a:defRPr sz="8000" kern="1200">
          <a:solidFill>
            <a:schemeClr val="tx1"/>
          </a:solidFill>
          <a:latin typeface="+mn-lt"/>
          <a:ea typeface="+mn-ea"/>
          <a:cs typeface="+mn-cs"/>
        </a:defRPr>
      </a:lvl9pPr>
    </p:bodyStyle>
    <p:other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18" Type="http://schemas.openxmlformats.org/officeDocument/2006/relationships/image" Target="../media/image15.png"/><Relationship Id="rId3" Type="http://schemas.openxmlformats.org/officeDocument/2006/relationships/image" Target="../media/image1.pn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jpeg"/><Relationship Id="rId15" Type="http://schemas.openxmlformats.org/officeDocument/2006/relationships/image" Target="../media/image12.png"/><Relationship Id="rId10" Type="http://schemas.openxmlformats.org/officeDocument/2006/relationships/image" Target="../media/image8.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7.jp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A937E72-A347-4139-A07F-C3DE2801B1CE}"/>
              </a:ext>
            </a:extLst>
          </p:cNvPr>
          <p:cNvPicPr>
            <a:picLocks noChangeAspect="1"/>
          </p:cNvPicPr>
          <p:nvPr/>
        </p:nvPicPr>
        <p:blipFill>
          <a:blip r:embed="rId3"/>
          <a:stretch>
            <a:fillRect/>
          </a:stretch>
        </p:blipFill>
        <p:spPr>
          <a:xfrm>
            <a:off x="19818196" y="29765912"/>
            <a:ext cx="5486400" cy="3114296"/>
          </a:xfrm>
          <a:prstGeom prst="rect">
            <a:avLst/>
          </a:prstGeom>
        </p:spPr>
      </p:pic>
      <p:pic>
        <p:nvPicPr>
          <p:cNvPr id="261" name="Content Placeholder 4">
            <a:extLst>
              <a:ext uri="{FF2B5EF4-FFF2-40B4-BE49-F238E27FC236}">
                <a16:creationId xmlns:a16="http://schemas.microsoft.com/office/drawing/2014/main" id="{BCA2ED9D-C74C-40DE-B64E-1C484BA6D1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4130363" y="16480790"/>
            <a:ext cx="7532937" cy="3751832"/>
          </a:xfrm>
          <a:prstGeom prst="rect">
            <a:avLst/>
          </a:prstGeom>
          <a:blipFill dpi="0" rotWithShape="1">
            <a:blip r:embed="rId5">
              <a:alphaModFix amt="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pic>
        <p:nvPicPr>
          <p:cNvPr id="292" name="Picture 291">
            <a:extLst>
              <a:ext uri="{FF2B5EF4-FFF2-40B4-BE49-F238E27FC236}">
                <a16:creationId xmlns:a16="http://schemas.microsoft.com/office/drawing/2014/main" id="{66159AA4-B3E1-41E8-95FE-C3BC5A7C1BDD}"/>
              </a:ext>
            </a:extLst>
          </p:cNvPr>
          <p:cNvPicPr>
            <a:picLocks noChangeAspect="1"/>
          </p:cNvPicPr>
          <p:nvPr/>
        </p:nvPicPr>
        <p:blipFill>
          <a:blip r:embed="rId6"/>
          <a:stretch>
            <a:fillRect/>
          </a:stretch>
        </p:blipFill>
        <p:spPr>
          <a:xfrm>
            <a:off x="6467587" y="24253478"/>
            <a:ext cx="6277402" cy="3568361"/>
          </a:xfrm>
          <a:prstGeom prst="rect">
            <a:avLst/>
          </a:prstGeom>
        </p:spPr>
      </p:pic>
      <p:pic>
        <p:nvPicPr>
          <p:cNvPr id="290" name="Picture 289">
            <a:extLst>
              <a:ext uri="{FF2B5EF4-FFF2-40B4-BE49-F238E27FC236}">
                <a16:creationId xmlns:a16="http://schemas.microsoft.com/office/drawing/2014/main" id="{B8565D94-D921-49AA-987C-FB675CECE872}"/>
              </a:ext>
            </a:extLst>
          </p:cNvPr>
          <p:cNvPicPr>
            <a:picLocks noChangeAspect="1"/>
          </p:cNvPicPr>
          <p:nvPr/>
        </p:nvPicPr>
        <p:blipFill>
          <a:blip r:embed="rId7"/>
          <a:stretch>
            <a:fillRect/>
          </a:stretch>
        </p:blipFill>
        <p:spPr>
          <a:xfrm>
            <a:off x="711823" y="24314053"/>
            <a:ext cx="5943600" cy="3474278"/>
          </a:xfrm>
          <a:prstGeom prst="rect">
            <a:avLst/>
          </a:prstGeom>
        </p:spPr>
      </p:pic>
      <p:pic>
        <p:nvPicPr>
          <p:cNvPr id="275" name="Picture 274">
            <a:extLst>
              <a:ext uri="{FF2B5EF4-FFF2-40B4-BE49-F238E27FC236}">
                <a16:creationId xmlns:a16="http://schemas.microsoft.com/office/drawing/2014/main" id="{9BEE7ED6-1BA7-4866-A708-541928FA3E70}"/>
              </a:ext>
            </a:extLst>
          </p:cNvPr>
          <p:cNvPicPr>
            <a:picLocks noChangeAspect="1"/>
          </p:cNvPicPr>
          <p:nvPr/>
        </p:nvPicPr>
        <p:blipFill>
          <a:blip r:embed="rId8"/>
          <a:stretch>
            <a:fillRect/>
          </a:stretch>
        </p:blipFill>
        <p:spPr>
          <a:xfrm>
            <a:off x="14345671" y="27546817"/>
            <a:ext cx="5943600" cy="2910996"/>
          </a:xfrm>
          <a:prstGeom prst="rect">
            <a:avLst/>
          </a:prstGeom>
        </p:spPr>
      </p:pic>
      <p:sp>
        <p:nvSpPr>
          <p:cNvPr id="13314" name="Title Placeholder 1"/>
          <p:cNvSpPr txBox="1">
            <a:spLocks/>
          </p:cNvSpPr>
          <p:nvPr/>
        </p:nvSpPr>
        <p:spPr bwMode="auto">
          <a:xfrm>
            <a:off x="914400" y="1160463"/>
            <a:ext cx="25603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182880" rIns="365760" bIns="182880"/>
          <a:lstStyle>
            <a:lvl1pPr eaLnBrk="0" hangingPunct="0">
              <a:defRPr sz="7200">
                <a:solidFill>
                  <a:schemeClr val="tx1"/>
                </a:solidFill>
                <a:latin typeface="Arial" charset="0"/>
                <a:ea typeface="ＭＳ Ｐゴシック" charset="-128"/>
              </a:defRPr>
            </a:lvl1pPr>
            <a:lvl2pPr marL="37931725" indent="-37474525" eaLnBrk="0" hangingPunct="0">
              <a:defRPr sz="7200">
                <a:solidFill>
                  <a:schemeClr val="tx1"/>
                </a:solidFill>
                <a:latin typeface="Arial" charset="0"/>
                <a:ea typeface="ＭＳ Ｐゴシック" charset="-128"/>
              </a:defRPr>
            </a:lvl2pPr>
            <a:lvl3pPr eaLnBrk="0" hangingPunct="0">
              <a:defRPr sz="7200">
                <a:solidFill>
                  <a:schemeClr val="tx1"/>
                </a:solidFill>
                <a:latin typeface="Arial" charset="0"/>
                <a:ea typeface="ＭＳ Ｐゴシック" charset="-128"/>
              </a:defRPr>
            </a:lvl3pPr>
            <a:lvl4pPr eaLnBrk="0" hangingPunct="0">
              <a:defRPr sz="7200">
                <a:solidFill>
                  <a:schemeClr val="tx1"/>
                </a:solidFill>
                <a:latin typeface="Arial" charset="0"/>
                <a:ea typeface="ＭＳ Ｐゴシック" charset="-128"/>
              </a:defRPr>
            </a:lvl4pPr>
            <a:lvl5pPr eaLnBrk="0" hangingPunct="0">
              <a:defRPr sz="7200">
                <a:solidFill>
                  <a:schemeClr val="tx1"/>
                </a:solidFill>
                <a:latin typeface="Arial" charset="0"/>
                <a:ea typeface="ＭＳ Ｐゴシック" charset="-128"/>
              </a:defRPr>
            </a:lvl5pPr>
            <a:lvl6pPr marL="457200" eaLnBrk="0" fontAlgn="base" hangingPunct="0">
              <a:spcBef>
                <a:spcPct val="0"/>
              </a:spcBef>
              <a:spcAft>
                <a:spcPct val="0"/>
              </a:spcAft>
              <a:defRPr sz="7200">
                <a:solidFill>
                  <a:schemeClr val="tx1"/>
                </a:solidFill>
                <a:latin typeface="Arial" charset="0"/>
                <a:ea typeface="ＭＳ Ｐゴシック" charset="-128"/>
              </a:defRPr>
            </a:lvl6pPr>
            <a:lvl7pPr marL="914400" eaLnBrk="0" fontAlgn="base" hangingPunct="0">
              <a:spcBef>
                <a:spcPct val="0"/>
              </a:spcBef>
              <a:spcAft>
                <a:spcPct val="0"/>
              </a:spcAft>
              <a:defRPr sz="7200">
                <a:solidFill>
                  <a:schemeClr val="tx1"/>
                </a:solidFill>
                <a:latin typeface="Arial" charset="0"/>
                <a:ea typeface="ＭＳ Ｐゴシック" charset="-128"/>
              </a:defRPr>
            </a:lvl7pPr>
            <a:lvl8pPr marL="1371600" eaLnBrk="0" fontAlgn="base" hangingPunct="0">
              <a:spcBef>
                <a:spcPct val="0"/>
              </a:spcBef>
              <a:spcAft>
                <a:spcPct val="0"/>
              </a:spcAft>
              <a:defRPr sz="7200">
                <a:solidFill>
                  <a:schemeClr val="tx1"/>
                </a:solidFill>
                <a:latin typeface="Arial" charset="0"/>
                <a:ea typeface="ＭＳ Ｐゴシック" charset="-128"/>
              </a:defRPr>
            </a:lvl8pPr>
            <a:lvl9pPr marL="1828800" eaLnBrk="0" fontAlgn="base" hangingPunct="0">
              <a:spcBef>
                <a:spcPct val="0"/>
              </a:spcBef>
              <a:spcAft>
                <a:spcPct val="0"/>
              </a:spcAft>
              <a:defRPr sz="7200">
                <a:solidFill>
                  <a:schemeClr val="tx1"/>
                </a:solidFill>
                <a:latin typeface="Arial" charset="0"/>
                <a:ea typeface="ＭＳ Ｐゴシック" charset="-128"/>
              </a:defRPr>
            </a:lvl9pPr>
          </a:lstStyle>
          <a:p>
            <a:pPr algn="ctr" eaLnBrk="1" hangingPunct="1">
              <a:lnSpc>
                <a:spcPct val="70000"/>
              </a:lnSpc>
            </a:pPr>
            <a:r>
              <a:rPr lang="en-US" altLang="en-US" sz="8000" b="1" dirty="0">
                <a:solidFill>
                  <a:srgbClr val="176198"/>
                </a:solidFill>
                <a:latin typeface="MyriadPro-Regular" charset="0"/>
              </a:rPr>
              <a:t>Critical Assessment of Code Torsional Provisions using CSMIP Database of Instrumented Buildings</a:t>
            </a:r>
          </a:p>
        </p:txBody>
      </p:sp>
      <p:sp>
        <p:nvSpPr>
          <p:cNvPr id="13316" name="Title Placeholder 1"/>
          <p:cNvSpPr txBox="1">
            <a:spLocks/>
          </p:cNvSpPr>
          <p:nvPr/>
        </p:nvSpPr>
        <p:spPr bwMode="auto">
          <a:xfrm>
            <a:off x="914400" y="3294063"/>
            <a:ext cx="25603200" cy="18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182880" rIns="365760" bIns="182880"/>
          <a:lstStyle>
            <a:lvl1pPr eaLnBrk="0" hangingPunct="0">
              <a:defRPr sz="7200">
                <a:solidFill>
                  <a:schemeClr val="tx1"/>
                </a:solidFill>
                <a:latin typeface="Arial" charset="0"/>
                <a:ea typeface="ＭＳ Ｐゴシック" charset="-128"/>
              </a:defRPr>
            </a:lvl1pPr>
            <a:lvl2pPr marL="37931725" indent="-37474525" eaLnBrk="0" hangingPunct="0">
              <a:defRPr sz="7200">
                <a:solidFill>
                  <a:schemeClr val="tx1"/>
                </a:solidFill>
                <a:latin typeface="Arial" charset="0"/>
                <a:ea typeface="ＭＳ Ｐゴシック" charset="-128"/>
              </a:defRPr>
            </a:lvl2pPr>
            <a:lvl3pPr eaLnBrk="0" hangingPunct="0">
              <a:defRPr sz="7200">
                <a:solidFill>
                  <a:schemeClr val="tx1"/>
                </a:solidFill>
                <a:latin typeface="Arial" charset="0"/>
                <a:ea typeface="ＭＳ Ｐゴシック" charset="-128"/>
              </a:defRPr>
            </a:lvl3pPr>
            <a:lvl4pPr eaLnBrk="0" hangingPunct="0">
              <a:defRPr sz="7200">
                <a:solidFill>
                  <a:schemeClr val="tx1"/>
                </a:solidFill>
                <a:latin typeface="Arial" charset="0"/>
                <a:ea typeface="ＭＳ Ｐゴシック" charset="-128"/>
              </a:defRPr>
            </a:lvl4pPr>
            <a:lvl5pPr eaLnBrk="0" hangingPunct="0">
              <a:defRPr sz="7200">
                <a:solidFill>
                  <a:schemeClr val="tx1"/>
                </a:solidFill>
                <a:latin typeface="Arial" charset="0"/>
                <a:ea typeface="ＭＳ Ｐゴシック" charset="-128"/>
              </a:defRPr>
            </a:lvl5pPr>
            <a:lvl6pPr marL="457200" eaLnBrk="0" fontAlgn="base" hangingPunct="0">
              <a:spcBef>
                <a:spcPct val="0"/>
              </a:spcBef>
              <a:spcAft>
                <a:spcPct val="0"/>
              </a:spcAft>
              <a:defRPr sz="7200">
                <a:solidFill>
                  <a:schemeClr val="tx1"/>
                </a:solidFill>
                <a:latin typeface="Arial" charset="0"/>
                <a:ea typeface="ＭＳ Ｐゴシック" charset="-128"/>
              </a:defRPr>
            </a:lvl6pPr>
            <a:lvl7pPr marL="914400" eaLnBrk="0" fontAlgn="base" hangingPunct="0">
              <a:spcBef>
                <a:spcPct val="0"/>
              </a:spcBef>
              <a:spcAft>
                <a:spcPct val="0"/>
              </a:spcAft>
              <a:defRPr sz="7200">
                <a:solidFill>
                  <a:schemeClr val="tx1"/>
                </a:solidFill>
                <a:latin typeface="Arial" charset="0"/>
                <a:ea typeface="ＭＳ Ｐゴシック" charset="-128"/>
              </a:defRPr>
            </a:lvl7pPr>
            <a:lvl8pPr marL="1371600" eaLnBrk="0" fontAlgn="base" hangingPunct="0">
              <a:spcBef>
                <a:spcPct val="0"/>
              </a:spcBef>
              <a:spcAft>
                <a:spcPct val="0"/>
              </a:spcAft>
              <a:defRPr sz="7200">
                <a:solidFill>
                  <a:schemeClr val="tx1"/>
                </a:solidFill>
                <a:latin typeface="Arial" charset="0"/>
                <a:ea typeface="ＭＳ Ｐゴシック" charset="-128"/>
              </a:defRPr>
            </a:lvl8pPr>
            <a:lvl9pPr marL="1828800" eaLnBrk="0" fontAlgn="base" hangingPunct="0">
              <a:spcBef>
                <a:spcPct val="0"/>
              </a:spcBef>
              <a:spcAft>
                <a:spcPct val="0"/>
              </a:spcAft>
              <a:defRPr sz="7200">
                <a:solidFill>
                  <a:schemeClr val="tx1"/>
                </a:solidFill>
                <a:latin typeface="Arial" charset="0"/>
                <a:ea typeface="ＭＳ Ｐゴシック" charset="-128"/>
              </a:defRPr>
            </a:lvl9pPr>
          </a:lstStyle>
          <a:p>
            <a:pPr algn="ctr" eaLnBrk="1" hangingPunct="1">
              <a:lnSpc>
                <a:spcPct val="90000"/>
              </a:lnSpc>
            </a:pPr>
            <a:r>
              <a:rPr lang="en-US" altLang="en-US" sz="2800" i="1" dirty="0"/>
              <a:t>Principal Investigator:</a:t>
            </a:r>
            <a:r>
              <a:rPr lang="en-US" altLang="en-US" sz="3600" i="1" dirty="0"/>
              <a:t> </a:t>
            </a:r>
            <a:r>
              <a:rPr lang="en-US" altLang="en-US" sz="3600" dirty="0" err="1"/>
              <a:t>Farzin</a:t>
            </a:r>
            <a:r>
              <a:rPr lang="en-US" altLang="en-US" sz="3600" dirty="0"/>
              <a:t> </a:t>
            </a:r>
            <a:r>
              <a:rPr lang="en-US" altLang="en-US" sz="3600" dirty="0" err="1"/>
              <a:t>Zareian</a:t>
            </a:r>
            <a:r>
              <a:rPr lang="en-US" altLang="en-US" sz="3600" dirty="0"/>
              <a:t>, Farzad </a:t>
            </a:r>
            <a:r>
              <a:rPr lang="en-US" altLang="en-US" sz="3600" dirty="0" err="1"/>
              <a:t>Naeim</a:t>
            </a:r>
            <a:r>
              <a:rPr lang="en-US" altLang="en-US" sz="3600" dirty="0"/>
              <a:t>, UC Irvine</a:t>
            </a:r>
            <a:br>
              <a:rPr lang="en-US" altLang="en-US" sz="3600" dirty="0"/>
            </a:br>
            <a:r>
              <a:rPr lang="en-US" altLang="en-US" sz="2800" i="1" dirty="0"/>
              <a:t>Student Investigators:</a:t>
            </a:r>
            <a:r>
              <a:rPr lang="en-US" altLang="en-US" sz="3600" i="1" dirty="0"/>
              <a:t> </a:t>
            </a:r>
            <a:r>
              <a:rPr lang="en-US" altLang="en-US" sz="3600" dirty="0"/>
              <a:t>Yijun Xiang, UC Irvine</a:t>
            </a:r>
            <a:br>
              <a:rPr lang="en-US" altLang="en-US" sz="3600" dirty="0"/>
            </a:br>
            <a:r>
              <a:rPr lang="en-US" altLang="en-US" sz="3600" dirty="0">
                <a:solidFill>
                  <a:schemeClr val="tx2"/>
                </a:solidFill>
              </a:rPr>
              <a:t>Performance-Based Earthquake Engineering Laboratory, University of California Irvine</a:t>
            </a:r>
          </a:p>
          <a:p>
            <a:pPr algn="ctr" eaLnBrk="1" hangingPunct="1">
              <a:lnSpc>
                <a:spcPct val="90000"/>
              </a:lnSpc>
            </a:pPr>
            <a:r>
              <a:rPr lang="en-US" altLang="en-US" sz="3600" dirty="0">
                <a:solidFill>
                  <a:schemeClr val="tx2"/>
                </a:solidFill>
              </a:rPr>
              <a:t>California Strong Motion Instrumentation Program (CSMIP)</a:t>
            </a:r>
          </a:p>
        </p:txBody>
      </p:sp>
      <p:sp>
        <p:nvSpPr>
          <p:cNvPr id="4" name="Footer Placeholder 3"/>
          <p:cNvSpPr>
            <a:spLocks noGrp="1"/>
          </p:cNvSpPr>
          <p:nvPr>
            <p:ph type="ftr" sz="quarter" idx="11"/>
          </p:nvPr>
        </p:nvSpPr>
        <p:spPr>
          <a:xfrm>
            <a:off x="0" y="32994600"/>
            <a:ext cx="27432000" cy="3581400"/>
          </a:xfrm>
        </p:spPr>
        <p:txBody>
          <a:bodyPr/>
          <a:lstStyle/>
          <a:p>
            <a:pPr>
              <a:defRPr/>
            </a:pPr>
            <a:endParaRPr lang="en-US"/>
          </a:p>
        </p:txBody>
      </p:sp>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10911" y="33121251"/>
            <a:ext cx="26063889" cy="3226149"/>
          </a:xfrm>
          <a:prstGeom prst="rect">
            <a:avLst/>
          </a:prstGeom>
        </p:spPr>
      </p:pic>
      <p:sp>
        <p:nvSpPr>
          <p:cNvPr id="6" name="Rectangle: Rounded Corners 5">
            <a:extLst>
              <a:ext uri="{FF2B5EF4-FFF2-40B4-BE49-F238E27FC236}">
                <a16:creationId xmlns:a16="http://schemas.microsoft.com/office/drawing/2014/main" id="{14E2809C-D1B0-43D4-92FF-C8760BF5B2AF}"/>
              </a:ext>
            </a:extLst>
          </p:cNvPr>
          <p:cNvSpPr/>
          <p:nvPr/>
        </p:nvSpPr>
        <p:spPr>
          <a:xfrm>
            <a:off x="520700" y="6172201"/>
            <a:ext cx="12738100" cy="4521424"/>
          </a:xfrm>
          <a:prstGeom prst="roundRect">
            <a:avLst/>
          </a:prstGeom>
          <a:noFill/>
          <a:ln w="762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1000"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p:txBody>
      </p:sp>
      <p:sp>
        <p:nvSpPr>
          <p:cNvPr id="12" name="Rectangle: Rounded Corners 11">
            <a:extLst>
              <a:ext uri="{FF2B5EF4-FFF2-40B4-BE49-F238E27FC236}">
                <a16:creationId xmlns:a16="http://schemas.microsoft.com/office/drawing/2014/main" id="{25ED4C69-6E92-4A89-96CE-A37D8DBE16CA}"/>
              </a:ext>
            </a:extLst>
          </p:cNvPr>
          <p:cNvSpPr/>
          <p:nvPr/>
        </p:nvSpPr>
        <p:spPr>
          <a:xfrm>
            <a:off x="14141450" y="6172199"/>
            <a:ext cx="12833350" cy="26720451"/>
          </a:xfrm>
          <a:prstGeom prst="roundRect">
            <a:avLst/>
          </a:prstGeom>
          <a:noFill/>
          <a:ln w="762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F1DB6C2-A886-4CAC-94D8-EB30C8922353}"/>
              </a:ext>
            </a:extLst>
          </p:cNvPr>
          <p:cNvSpPr txBox="1"/>
          <p:nvPr/>
        </p:nvSpPr>
        <p:spPr>
          <a:xfrm>
            <a:off x="4683369" y="6391870"/>
            <a:ext cx="7162800" cy="923330"/>
          </a:xfrm>
          <a:prstGeom prst="rect">
            <a:avLst/>
          </a:prstGeom>
          <a:noFill/>
        </p:spPr>
        <p:txBody>
          <a:bodyPr wrap="square" rtlCol="0">
            <a:spAutoFit/>
          </a:bodyPr>
          <a:lstStyle/>
          <a:p>
            <a:r>
              <a:rPr lang="en-US" sz="5400" dirty="0"/>
              <a:t>Objectives</a:t>
            </a:r>
          </a:p>
        </p:txBody>
      </p:sp>
      <p:sp>
        <p:nvSpPr>
          <p:cNvPr id="9" name="TextBox 8">
            <a:extLst>
              <a:ext uri="{FF2B5EF4-FFF2-40B4-BE49-F238E27FC236}">
                <a16:creationId xmlns:a16="http://schemas.microsoft.com/office/drawing/2014/main" id="{7A982DC3-D341-45BE-A75E-5A81AB1DFD85}"/>
              </a:ext>
            </a:extLst>
          </p:cNvPr>
          <p:cNvSpPr txBox="1"/>
          <p:nvPr/>
        </p:nvSpPr>
        <p:spPr>
          <a:xfrm>
            <a:off x="1213093" y="7356781"/>
            <a:ext cx="11049000" cy="2677656"/>
          </a:xfrm>
          <a:prstGeom prst="rect">
            <a:avLst/>
          </a:prstGeom>
          <a:noFill/>
        </p:spPr>
        <p:txBody>
          <a:bodyPr wrap="square" rtlCol="0">
            <a:spAutoFit/>
          </a:bodyPr>
          <a:lstStyle/>
          <a:p>
            <a:r>
              <a:rPr lang="en-US" sz="3200" dirty="0">
                <a:solidFill>
                  <a:srgbClr val="0070C0"/>
                </a:solidFill>
              </a:rPr>
              <a:t>Develop a set of rational, meaningful, and practical ways to include accidental torsion in seismic response assessment of buildings.</a:t>
            </a:r>
          </a:p>
          <a:p>
            <a:endParaRPr lang="en-US" dirty="0"/>
          </a:p>
        </p:txBody>
      </p:sp>
      <p:sp>
        <p:nvSpPr>
          <p:cNvPr id="15" name="TextBox 14">
            <a:extLst>
              <a:ext uri="{FF2B5EF4-FFF2-40B4-BE49-F238E27FC236}">
                <a16:creationId xmlns:a16="http://schemas.microsoft.com/office/drawing/2014/main" id="{FE1CA501-85F5-4AA0-8074-6763758FAF13}"/>
              </a:ext>
            </a:extLst>
          </p:cNvPr>
          <p:cNvSpPr txBox="1"/>
          <p:nvPr/>
        </p:nvSpPr>
        <p:spPr>
          <a:xfrm>
            <a:off x="18211800" y="6391870"/>
            <a:ext cx="7162800" cy="923330"/>
          </a:xfrm>
          <a:prstGeom prst="rect">
            <a:avLst/>
          </a:prstGeom>
          <a:noFill/>
        </p:spPr>
        <p:txBody>
          <a:bodyPr wrap="square" rtlCol="0">
            <a:spAutoFit/>
          </a:bodyPr>
          <a:lstStyle/>
          <a:p>
            <a:r>
              <a:rPr lang="en-US" sz="5400" dirty="0"/>
              <a:t>M</a:t>
            </a:r>
            <a:r>
              <a:rPr lang="en-US" altLang="zh-CN" sz="5400" dirty="0"/>
              <a:t>ethodology</a:t>
            </a:r>
            <a:endParaRPr lang="en-US" sz="5400" dirty="0"/>
          </a:p>
        </p:txBody>
      </p:sp>
      <p:sp>
        <p:nvSpPr>
          <p:cNvPr id="16" name="TextBox 15">
            <a:extLst>
              <a:ext uri="{FF2B5EF4-FFF2-40B4-BE49-F238E27FC236}">
                <a16:creationId xmlns:a16="http://schemas.microsoft.com/office/drawing/2014/main" id="{8A0689F1-91C7-4282-ADFF-E4C941522607}"/>
              </a:ext>
            </a:extLst>
          </p:cNvPr>
          <p:cNvSpPr txBox="1"/>
          <p:nvPr/>
        </p:nvSpPr>
        <p:spPr>
          <a:xfrm>
            <a:off x="14565357" y="9591299"/>
            <a:ext cx="7162800" cy="584775"/>
          </a:xfrm>
          <a:prstGeom prst="rect">
            <a:avLst/>
          </a:prstGeom>
          <a:noFill/>
        </p:spPr>
        <p:txBody>
          <a:bodyPr wrap="square" rtlCol="0">
            <a:spAutoFit/>
          </a:bodyPr>
          <a:lstStyle/>
          <a:p>
            <a:r>
              <a:rPr lang="en-US" sz="3200" dirty="0">
                <a:solidFill>
                  <a:srgbClr val="0070C0"/>
                </a:solidFill>
              </a:rPr>
              <a:t>Linear and Nonlinear Modeling</a:t>
            </a:r>
          </a:p>
        </p:txBody>
      </p:sp>
      <p:sp>
        <p:nvSpPr>
          <p:cNvPr id="10" name="TextBox 9">
            <a:extLst>
              <a:ext uri="{FF2B5EF4-FFF2-40B4-BE49-F238E27FC236}">
                <a16:creationId xmlns:a16="http://schemas.microsoft.com/office/drawing/2014/main" id="{2C7B30C0-0301-49B6-9B37-27EBF6B491E9}"/>
              </a:ext>
            </a:extLst>
          </p:cNvPr>
          <p:cNvSpPr txBox="1"/>
          <p:nvPr/>
        </p:nvSpPr>
        <p:spPr>
          <a:xfrm>
            <a:off x="14500225" y="10220149"/>
            <a:ext cx="12115800" cy="1569660"/>
          </a:xfrm>
          <a:prstGeom prst="rect">
            <a:avLst/>
          </a:prstGeom>
          <a:noFill/>
        </p:spPr>
        <p:txBody>
          <a:bodyPr wrap="square" rtlCol="0">
            <a:spAutoFit/>
          </a:bodyPr>
          <a:lstStyle/>
          <a:p>
            <a:r>
              <a:rPr lang="en-US" sz="2400" dirty="0"/>
              <a:t>One-story four-VLLR systems with symmetric plans are modeled in </a:t>
            </a:r>
            <a:r>
              <a:rPr lang="en-US" sz="2400" dirty="0" err="1"/>
              <a:t>OpenSees</a:t>
            </a:r>
            <a:r>
              <a:rPr lang="en-US" sz="2400" dirty="0"/>
              <a:t>. To consider the effect of uncertainty in stiffness, stiffness of VLLRs are modeled as four random variables with </a:t>
            </a:r>
            <a:r>
              <a:rPr lang="en-US" sz="2400" dirty="0" err="1"/>
              <a:t>c.o.v</a:t>
            </a:r>
            <a:r>
              <a:rPr lang="en-US" sz="2400" dirty="0"/>
              <a:t> of 0.14 based on variability of element cross section dimensions. Monte Carlo simulations are adopted to access response statistics. </a:t>
            </a:r>
          </a:p>
        </p:txBody>
      </p:sp>
      <p:pic>
        <p:nvPicPr>
          <p:cNvPr id="13" name="Picture 12">
            <a:extLst>
              <a:ext uri="{FF2B5EF4-FFF2-40B4-BE49-F238E27FC236}">
                <a16:creationId xmlns:a16="http://schemas.microsoft.com/office/drawing/2014/main" id="{7CA9004E-814D-4A16-89EA-4311EDD3C507}"/>
              </a:ext>
            </a:extLst>
          </p:cNvPr>
          <p:cNvPicPr>
            <a:picLocks noChangeAspect="1"/>
          </p:cNvPicPr>
          <p:nvPr/>
        </p:nvPicPr>
        <p:blipFill>
          <a:blip r:embed="rId10"/>
          <a:stretch>
            <a:fillRect/>
          </a:stretch>
        </p:blipFill>
        <p:spPr>
          <a:xfrm>
            <a:off x="14345671" y="11824384"/>
            <a:ext cx="5219700" cy="2814641"/>
          </a:xfrm>
          <a:prstGeom prst="rect">
            <a:avLst/>
          </a:prstGeom>
        </p:spPr>
      </p:pic>
      <p:sp>
        <p:nvSpPr>
          <p:cNvPr id="19" name="TextBox 18">
            <a:extLst>
              <a:ext uri="{FF2B5EF4-FFF2-40B4-BE49-F238E27FC236}">
                <a16:creationId xmlns:a16="http://schemas.microsoft.com/office/drawing/2014/main" id="{5A83D3DB-D91A-490B-8C22-29D30B86F266}"/>
              </a:ext>
            </a:extLst>
          </p:cNvPr>
          <p:cNvSpPr txBox="1"/>
          <p:nvPr/>
        </p:nvSpPr>
        <p:spPr>
          <a:xfrm>
            <a:off x="19496942" y="11874669"/>
            <a:ext cx="6639658" cy="2308324"/>
          </a:xfrm>
          <a:prstGeom prst="rect">
            <a:avLst/>
          </a:prstGeom>
          <a:noFill/>
        </p:spPr>
        <p:txBody>
          <a:bodyPr wrap="square" rtlCol="0">
            <a:spAutoFit/>
          </a:bodyPr>
          <a:lstStyle/>
          <a:p>
            <a:r>
              <a:rPr lang="en-US" sz="2400" dirty="0"/>
              <a:t>For nonlinear models, 2D generic frames are first modeled with bilinear materials. Stiffness of beams and columns are optimized from target dominant periods of buildings of different story numbers. Then 3-D building plans are selected based on </a:t>
            </a:r>
            <a:r>
              <a:rPr lang="el-GR" sz="2400" dirty="0"/>
              <a:t>Ω</a:t>
            </a:r>
            <a:r>
              <a:rPr lang="en-US" sz="2400" dirty="0"/>
              <a:t> and plan aspect ratios.</a:t>
            </a:r>
          </a:p>
        </p:txBody>
      </p:sp>
      <mc:AlternateContent xmlns:mc="http://schemas.openxmlformats.org/markup-compatibility/2006" xmlns:a14="http://schemas.microsoft.com/office/drawing/2010/main">
        <mc:Choice Requires="a14">
          <p:graphicFrame>
            <p:nvGraphicFramePr>
              <p:cNvPr id="20" name="Table 19">
                <a:extLst>
                  <a:ext uri="{FF2B5EF4-FFF2-40B4-BE49-F238E27FC236}">
                    <a16:creationId xmlns:a16="http://schemas.microsoft.com/office/drawing/2014/main" id="{6655F460-FCAE-4A15-A25E-F76CBAAFD554}"/>
                  </a:ext>
                </a:extLst>
              </p:cNvPr>
              <p:cNvGraphicFramePr>
                <a:graphicFrameLocks noGrp="1"/>
              </p:cNvGraphicFramePr>
              <p:nvPr>
                <p:extLst>
                  <p:ext uri="{D42A27DB-BD31-4B8C-83A1-F6EECF244321}">
                    <p14:modId xmlns:p14="http://schemas.microsoft.com/office/powerpoint/2010/main" val="3204947010"/>
                  </p:ext>
                </p:extLst>
              </p:nvPr>
            </p:nvGraphicFramePr>
            <p:xfrm>
              <a:off x="14615788" y="14854147"/>
              <a:ext cx="5638800" cy="1416705"/>
            </p:xfrm>
            <a:graphic>
              <a:graphicData uri="http://schemas.openxmlformats.org/drawingml/2006/table">
                <a:tbl>
                  <a:tblPr firstRow="1" bandRow="1">
                    <a:tableStyleId>{5C22544A-7EE6-4342-B048-85BDC9FD1C3A}</a:tableStyleId>
                  </a:tblPr>
                  <a:tblGrid>
                    <a:gridCol w="1127760">
                      <a:extLst>
                        <a:ext uri="{9D8B030D-6E8A-4147-A177-3AD203B41FA5}">
                          <a16:colId xmlns:a16="http://schemas.microsoft.com/office/drawing/2014/main" val="2840959702"/>
                        </a:ext>
                      </a:extLst>
                    </a:gridCol>
                    <a:gridCol w="1127760">
                      <a:extLst>
                        <a:ext uri="{9D8B030D-6E8A-4147-A177-3AD203B41FA5}">
                          <a16:colId xmlns:a16="http://schemas.microsoft.com/office/drawing/2014/main" val="1943410861"/>
                        </a:ext>
                      </a:extLst>
                    </a:gridCol>
                    <a:gridCol w="1127760">
                      <a:extLst>
                        <a:ext uri="{9D8B030D-6E8A-4147-A177-3AD203B41FA5}">
                          <a16:colId xmlns:a16="http://schemas.microsoft.com/office/drawing/2014/main" val="870314431"/>
                        </a:ext>
                      </a:extLst>
                    </a:gridCol>
                    <a:gridCol w="1127760">
                      <a:extLst>
                        <a:ext uri="{9D8B030D-6E8A-4147-A177-3AD203B41FA5}">
                          <a16:colId xmlns:a16="http://schemas.microsoft.com/office/drawing/2014/main" val="3108568802"/>
                        </a:ext>
                      </a:extLst>
                    </a:gridCol>
                    <a:gridCol w="1127760">
                      <a:extLst>
                        <a:ext uri="{9D8B030D-6E8A-4147-A177-3AD203B41FA5}">
                          <a16:colId xmlns:a16="http://schemas.microsoft.com/office/drawing/2014/main" val="537108161"/>
                        </a:ext>
                      </a:extLst>
                    </a:gridCol>
                  </a:tblGrid>
                  <a:tr h="472235">
                    <a:tc>
                      <a:txBody>
                        <a:bodyPr/>
                        <a:lstStyle/>
                        <a:p>
                          <a:pPr algn="ctr"/>
                          <a:endParaRPr lang="en-US" sz="1600" dirty="0"/>
                        </a:p>
                      </a:txBody>
                      <a:tcPr>
                        <a:solidFill>
                          <a:srgbClr val="719DC1"/>
                        </a:solidFill>
                      </a:tcPr>
                    </a:tc>
                    <a:tc>
                      <a:txBody>
                        <a:bodyPr/>
                        <a:lstStyle/>
                        <a:p>
                          <a:pPr algn="ctr"/>
                          <a:r>
                            <a:rPr lang="en-US" sz="1600" dirty="0"/>
                            <a:t>4-story</a:t>
                          </a:r>
                        </a:p>
                      </a:txBody>
                      <a:tcPr>
                        <a:solidFill>
                          <a:srgbClr val="719DC1"/>
                        </a:solidFill>
                      </a:tcPr>
                    </a:tc>
                    <a:tc>
                      <a:txBody>
                        <a:bodyPr/>
                        <a:lstStyle/>
                        <a:p>
                          <a:pPr algn="ctr"/>
                          <a:r>
                            <a:rPr lang="en-US" sz="1600" dirty="0"/>
                            <a:t>8-story</a:t>
                          </a:r>
                        </a:p>
                      </a:txBody>
                      <a:tcPr>
                        <a:solidFill>
                          <a:srgbClr val="719DC1"/>
                        </a:solidFill>
                      </a:tcPr>
                    </a:tc>
                    <a:tc>
                      <a:txBody>
                        <a:bodyPr/>
                        <a:lstStyle/>
                        <a:p>
                          <a:pPr algn="ctr"/>
                          <a:r>
                            <a:rPr lang="en-US" sz="1600" dirty="0"/>
                            <a:t>12-story</a:t>
                          </a:r>
                        </a:p>
                      </a:txBody>
                      <a:tcPr>
                        <a:solidFill>
                          <a:srgbClr val="719DC1"/>
                        </a:solidFill>
                      </a:tcPr>
                    </a:tc>
                    <a:tc>
                      <a:txBody>
                        <a:bodyPr/>
                        <a:lstStyle/>
                        <a:p>
                          <a:pPr algn="ctr"/>
                          <a:r>
                            <a:rPr lang="en-US" sz="1600" dirty="0"/>
                            <a:t>20-story</a:t>
                          </a:r>
                        </a:p>
                      </a:txBody>
                      <a:tcPr>
                        <a:solidFill>
                          <a:srgbClr val="719DC1"/>
                        </a:solidFill>
                      </a:tcPr>
                    </a:tc>
                    <a:extLst>
                      <a:ext uri="{0D108BD9-81ED-4DB2-BD59-A6C34878D82A}">
                        <a16:rowId xmlns:a16="http://schemas.microsoft.com/office/drawing/2014/main" val="447194973"/>
                      </a:ext>
                    </a:extLst>
                  </a:tr>
                  <a:tr h="472235">
                    <a:tc>
                      <a:txBody>
                        <a:bodyPr/>
                        <a:lstStyle/>
                        <a:p>
                          <a:pPr algn="ct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m:rPr>
                                        <m:sty m:val="p"/>
                                      </m:rPr>
                                      <a:rPr lang="el-GR" sz="1600" i="1" smtClean="0">
                                        <a:latin typeface="Cambria Math" panose="02040503050406030204" pitchFamily="18" charset="0"/>
                                      </a:rPr>
                                      <m:t>α</m:t>
                                    </m:r>
                                  </m:e>
                                  <m:sub>
                                    <m:r>
                                      <a:rPr lang="en-US" sz="1600" b="0" i="1" smtClean="0">
                                        <a:latin typeface="Cambria Math" panose="02040503050406030204" pitchFamily="18" charset="0"/>
                                      </a:rPr>
                                      <m:t>𝑇</m:t>
                                    </m:r>
                                  </m:sub>
                                </m:sSub>
                              </m:oMath>
                            </m:oMathPara>
                          </a14:m>
                          <a:endParaRPr lang="en-US" sz="1600" dirty="0"/>
                        </a:p>
                      </a:txBody>
                      <a:tcPr>
                        <a:solidFill>
                          <a:srgbClr val="A8C2D8"/>
                        </a:solidFill>
                      </a:tcPr>
                    </a:tc>
                    <a:tc>
                      <a:txBody>
                        <a:bodyPr/>
                        <a:lstStyle/>
                        <a:p>
                          <a:pPr algn="ctr"/>
                          <a:r>
                            <a:rPr lang="en-US" sz="1600" dirty="0"/>
                            <a:t>0.40</a:t>
                          </a:r>
                        </a:p>
                      </a:txBody>
                      <a:tcPr>
                        <a:solidFill>
                          <a:srgbClr val="A8C2D8"/>
                        </a:solidFill>
                      </a:tcPr>
                    </a:tc>
                    <a:tc>
                      <a:txBody>
                        <a:bodyPr/>
                        <a:lstStyle/>
                        <a:p>
                          <a:pPr algn="ctr"/>
                          <a:r>
                            <a:rPr lang="en-US" sz="1600" dirty="0"/>
                            <a:t>0.30</a:t>
                          </a:r>
                        </a:p>
                      </a:txBody>
                      <a:tcPr>
                        <a:solidFill>
                          <a:srgbClr val="A8C2D8"/>
                        </a:solidFill>
                      </a:tcPr>
                    </a:tc>
                    <a:tc>
                      <a:txBody>
                        <a:bodyPr/>
                        <a:lstStyle/>
                        <a:p>
                          <a:pPr algn="ctr"/>
                          <a:r>
                            <a:rPr lang="en-US" sz="1600" dirty="0"/>
                            <a:t>0.25</a:t>
                          </a:r>
                        </a:p>
                      </a:txBody>
                      <a:tcPr>
                        <a:solidFill>
                          <a:srgbClr val="A8C2D8"/>
                        </a:solidFill>
                      </a:tcPr>
                    </a:tc>
                    <a:tc>
                      <a:txBody>
                        <a:bodyPr/>
                        <a:lstStyle/>
                        <a:p>
                          <a:pPr algn="ctr"/>
                          <a:r>
                            <a:rPr lang="en-US" sz="1600" dirty="0"/>
                            <a:t>0.20</a:t>
                          </a:r>
                        </a:p>
                      </a:txBody>
                      <a:tcPr>
                        <a:solidFill>
                          <a:srgbClr val="A8C2D8"/>
                        </a:solidFill>
                      </a:tcPr>
                    </a:tc>
                    <a:extLst>
                      <a:ext uri="{0D108BD9-81ED-4DB2-BD59-A6C34878D82A}">
                        <a16:rowId xmlns:a16="http://schemas.microsoft.com/office/drawing/2014/main" val="767413503"/>
                      </a:ext>
                    </a:extLst>
                  </a:tr>
                  <a:tr h="472235">
                    <a:tc>
                      <a:txBody>
                        <a:bodyPr/>
                        <a:lstStyle/>
                        <a:p>
                          <a:pPr algn="ct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𝑇</m:t>
                                    </m:r>
                                  </m:e>
                                  <m:sub>
                                    <m:r>
                                      <a:rPr lang="en-US" sz="1600" b="0" i="1" smtClean="0">
                                        <a:latin typeface="Cambria Math" panose="02040503050406030204" pitchFamily="18" charset="0"/>
                                      </a:rPr>
                                      <m:t>1</m:t>
                                    </m:r>
                                    <m:r>
                                      <a:rPr lang="en-US" sz="1600" b="0" i="1" smtClean="0">
                                        <a:latin typeface="Cambria Math" panose="02040503050406030204" pitchFamily="18" charset="0"/>
                                      </a:rPr>
                                      <m:t>𝑡𝑎𝑟𝑔𝑒𝑡</m:t>
                                    </m:r>
                                  </m:sub>
                                </m:sSub>
                                <m:r>
                                  <a:rPr lang="en-US" sz="1600" b="0" i="0" smtClean="0">
                                    <a:latin typeface="Cambria Math" panose="02040503050406030204" pitchFamily="18" charset="0"/>
                                  </a:rPr>
                                  <m:t>(</m:t>
                                </m:r>
                                <m:r>
                                  <m:rPr>
                                    <m:sty m:val="p"/>
                                  </m:rPr>
                                  <a:rPr lang="en-US" sz="1600" b="0" i="0" smtClean="0">
                                    <a:latin typeface="Cambria Math" panose="02040503050406030204" pitchFamily="18" charset="0"/>
                                  </a:rPr>
                                  <m:t>sec</m:t>
                                </m:r>
                                <m:r>
                                  <a:rPr lang="en-US" sz="1600" b="0" i="0" smtClean="0">
                                    <a:latin typeface="Cambria Math" panose="02040503050406030204" pitchFamily="18" charset="0"/>
                                  </a:rPr>
                                  <m:t>)</m:t>
                                </m:r>
                              </m:oMath>
                            </m:oMathPara>
                          </a14:m>
                          <a:endParaRPr lang="en-US" sz="1600" dirty="0"/>
                        </a:p>
                      </a:txBody>
                      <a:tcPr>
                        <a:solidFill>
                          <a:srgbClr val="A8C2D8"/>
                        </a:solidFill>
                      </a:tcPr>
                    </a:tc>
                    <a:tc>
                      <a:txBody>
                        <a:bodyPr/>
                        <a:lstStyle/>
                        <a:p>
                          <a:pPr algn="ctr"/>
                          <a:r>
                            <a:rPr lang="en-US" sz="1600" dirty="0"/>
                            <a:t>1.6</a:t>
                          </a:r>
                        </a:p>
                      </a:txBody>
                      <a:tcPr>
                        <a:solidFill>
                          <a:srgbClr val="A8C2D8"/>
                        </a:solidFill>
                      </a:tcPr>
                    </a:tc>
                    <a:tc>
                      <a:txBody>
                        <a:bodyPr/>
                        <a:lstStyle/>
                        <a:p>
                          <a:pPr algn="ctr"/>
                          <a:r>
                            <a:rPr lang="en-US" sz="1600" dirty="0"/>
                            <a:t>2.4</a:t>
                          </a:r>
                        </a:p>
                      </a:txBody>
                      <a:tcPr>
                        <a:solidFill>
                          <a:srgbClr val="A8C2D8"/>
                        </a:solidFill>
                      </a:tcPr>
                    </a:tc>
                    <a:tc>
                      <a:txBody>
                        <a:bodyPr/>
                        <a:lstStyle/>
                        <a:p>
                          <a:pPr algn="ctr"/>
                          <a:r>
                            <a:rPr lang="en-US" sz="1600" dirty="0"/>
                            <a:t>3.0</a:t>
                          </a:r>
                        </a:p>
                      </a:txBody>
                      <a:tcPr>
                        <a:solidFill>
                          <a:srgbClr val="A8C2D8"/>
                        </a:solidFill>
                      </a:tcPr>
                    </a:tc>
                    <a:tc>
                      <a:txBody>
                        <a:bodyPr/>
                        <a:lstStyle/>
                        <a:p>
                          <a:pPr algn="ctr"/>
                          <a:r>
                            <a:rPr lang="en-US" sz="1600" dirty="0"/>
                            <a:t>4.0</a:t>
                          </a:r>
                        </a:p>
                      </a:txBody>
                      <a:tcPr>
                        <a:solidFill>
                          <a:srgbClr val="A8C2D8"/>
                        </a:solidFill>
                      </a:tcPr>
                    </a:tc>
                    <a:extLst>
                      <a:ext uri="{0D108BD9-81ED-4DB2-BD59-A6C34878D82A}">
                        <a16:rowId xmlns:a16="http://schemas.microsoft.com/office/drawing/2014/main" val="3233284705"/>
                      </a:ext>
                    </a:extLst>
                  </a:tr>
                </a:tbl>
              </a:graphicData>
            </a:graphic>
          </p:graphicFrame>
        </mc:Choice>
        <mc:Fallback xmlns="">
          <p:graphicFrame>
            <p:nvGraphicFramePr>
              <p:cNvPr id="20" name="Table 19">
                <a:extLst>
                  <a:ext uri="{FF2B5EF4-FFF2-40B4-BE49-F238E27FC236}">
                    <a16:creationId xmlns:a16="http://schemas.microsoft.com/office/drawing/2014/main" id="{6655F460-FCAE-4A15-A25E-F76CBAAFD554}"/>
                  </a:ext>
                </a:extLst>
              </p:cNvPr>
              <p:cNvGraphicFramePr>
                <a:graphicFrameLocks noGrp="1"/>
              </p:cNvGraphicFramePr>
              <p:nvPr>
                <p:extLst>
                  <p:ext uri="{D42A27DB-BD31-4B8C-83A1-F6EECF244321}">
                    <p14:modId xmlns:p14="http://schemas.microsoft.com/office/powerpoint/2010/main" val="3204947010"/>
                  </p:ext>
                </p:extLst>
              </p:nvPr>
            </p:nvGraphicFramePr>
            <p:xfrm>
              <a:off x="14615788" y="14854147"/>
              <a:ext cx="5638800" cy="1416705"/>
            </p:xfrm>
            <a:graphic>
              <a:graphicData uri="http://schemas.openxmlformats.org/drawingml/2006/table">
                <a:tbl>
                  <a:tblPr firstRow="1" bandRow="1">
                    <a:tableStyleId>{5C22544A-7EE6-4342-B048-85BDC9FD1C3A}</a:tableStyleId>
                  </a:tblPr>
                  <a:tblGrid>
                    <a:gridCol w="1127760">
                      <a:extLst>
                        <a:ext uri="{9D8B030D-6E8A-4147-A177-3AD203B41FA5}">
                          <a16:colId xmlns:a16="http://schemas.microsoft.com/office/drawing/2014/main" val="2840959702"/>
                        </a:ext>
                      </a:extLst>
                    </a:gridCol>
                    <a:gridCol w="1127760">
                      <a:extLst>
                        <a:ext uri="{9D8B030D-6E8A-4147-A177-3AD203B41FA5}">
                          <a16:colId xmlns:a16="http://schemas.microsoft.com/office/drawing/2014/main" val="1943410861"/>
                        </a:ext>
                      </a:extLst>
                    </a:gridCol>
                    <a:gridCol w="1127760">
                      <a:extLst>
                        <a:ext uri="{9D8B030D-6E8A-4147-A177-3AD203B41FA5}">
                          <a16:colId xmlns:a16="http://schemas.microsoft.com/office/drawing/2014/main" val="870314431"/>
                        </a:ext>
                      </a:extLst>
                    </a:gridCol>
                    <a:gridCol w="1127760">
                      <a:extLst>
                        <a:ext uri="{9D8B030D-6E8A-4147-A177-3AD203B41FA5}">
                          <a16:colId xmlns:a16="http://schemas.microsoft.com/office/drawing/2014/main" val="3108568802"/>
                        </a:ext>
                      </a:extLst>
                    </a:gridCol>
                    <a:gridCol w="1127760">
                      <a:extLst>
                        <a:ext uri="{9D8B030D-6E8A-4147-A177-3AD203B41FA5}">
                          <a16:colId xmlns:a16="http://schemas.microsoft.com/office/drawing/2014/main" val="537108161"/>
                        </a:ext>
                      </a:extLst>
                    </a:gridCol>
                  </a:tblGrid>
                  <a:tr h="472235">
                    <a:tc>
                      <a:txBody>
                        <a:bodyPr/>
                        <a:lstStyle/>
                        <a:p>
                          <a:pPr algn="ctr"/>
                          <a:endParaRPr lang="en-US" sz="1600" dirty="0"/>
                        </a:p>
                      </a:txBody>
                      <a:tcPr>
                        <a:solidFill>
                          <a:srgbClr val="719DC1"/>
                        </a:solidFill>
                      </a:tcPr>
                    </a:tc>
                    <a:tc>
                      <a:txBody>
                        <a:bodyPr/>
                        <a:lstStyle/>
                        <a:p>
                          <a:pPr algn="ctr"/>
                          <a:r>
                            <a:rPr lang="en-US" sz="1600" dirty="0"/>
                            <a:t>4-story</a:t>
                          </a:r>
                        </a:p>
                      </a:txBody>
                      <a:tcPr>
                        <a:solidFill>
                          <a:srgbClr val="719DC1"/>
                        </a:solidFill>
                      </a:tcPr>
                    </a:tc>
                    <a:tc>
                      <a:txBody>
                        <a:bodyPr/>
                        <a:lstStyle/>
                        <a:p>
                          <a:pPr algn="ctr"/>
                          <a:r>
                            <a:rPr lang="en-US" sz="1600" dirty="0"/>
                            <a:t>8-story</a:t>
                          </a:r>
                        </a:p>
                      </a:txBody>
                      <a:tcPr>
                        <a:solidFill>
                          <a:srgbClr val="719DC1"/>
                        </a:solidFill>
                      </a:tcPr>
                    </a:tc>
                    <a:tc>
                      <a:txBody>
                        <a:bodyPr/>
                        <a:lstStyle/>
                        <a:p>
                          <a:pPr algn="ctr"/>
                          <a:r>
                            <a:rPr lang="en-US" sz="1600" dirty="0"/>
                            <a:t>12-story</a:t>
                          </a:r>
                        </a:p>
                      </a:txBody>
                      <a:tcPr>
                        <a:solidFill>
                          <a:srgbClr val="719DC1"/>
                        </a:solidFill>
                      </a:tcPr>
                    </a:tc>
                    <a:tc>
                      <a:txBody>
                        <a:bodyPr/>
                        <a:lstStyle/>
                        <a:p>
                          <a:pPr algn="ctr"/>
                          <a:r>
                            <a:rPr lang="en-US" sz="1600" dirty="0"/>
                            <a:t>20-story</a:t>
                          </a:r>
                        </a:p>
                      </a:txBody>
                      <a:tcPr>
                        <a:solidFill>
                          <a:srgbClr val="719DC1"/>
                        </a:solidFill>
                      </a:tcPr>
                    </a:tc>
                    <a:extLst>
                      <a:ext uri="{0D108BD9-81ED-4DB2-BD59-A6C34878D82A}">
                        <a16:rowId xmlns:a16="http://schemas.microsoft.com/office/drawing/2014/main" val="447194973"/>
                      </a:ext>
                    </a:extLst>
                  </a:tr>
                  <a:tr h="472235">
                    <a:tc>
                      <a:txBody>
                        <a:bodyPr/>
                        <a:lstStyle/>
                        <a:p>
                          <a:endParaRPr lang="en-US"/>
                        </a:p>
                      </a:txBody>
                      <a:tcPr>
                        <a:blipFill>
                          <a:blip r:embed="rId11"/>
                          <a:stretch>
                            <a:fillRect l="-541" t="-102564" r="-402703" b="-102564"/>
                          </a:stretch>
                        </a:blipFill>
                      </a:tcPr>
                    </a:tc>
                    <a:tc>
                      <a:txBody>
                        <a:bodyPr/>
                        <a:lstStyle/>
                        <a:p>
                          <a:pPr algn="ctr"/>
                          <a:r>
                            <a:rPr lang="en-US" sz="1600" dirty="0"/>
                            <a:t>0.40</a:t>
                          </a:r>
                        </a:p>
                      </a:txBody>
                      <a:tcPr>
                        <a:solidFill>
                          <a:srgbClr val="A8C2D8"/>
                        </a:solidFill>
                      </a:tcPr>
                    </a:tc>
                    <a:tc>
                      <a:txBody>
                        <a:bodyPr/>
                        <a:lstStyle/>
                        <a:p>
                          <a:pPr algn="ctr"/>
                          <a:r>
                            <a:rPr lang="en-US" sz="1600" dirty="0"/>
                            <a:t>0.30</a:t>
                          </a:r>
                        </a:p>
                      </a:txBody>
                      <a:tcPr>
                        <a:solidFill>
                          <a:srgbClr val="A8C2D8"/>
                        </a:solidFill>
                      </a:tcPr>
                    </a:tc>
                    <a:tc>
                      <a:txBody>
                        <a:bodyPr/>
                        <a:lstStyle/>
                        <a:p>
                          <a:pPr algn="ctr"/>
                          <a:r>
                            <a:rPr lang="en-US" sz="1600" dirty="0"/>
                            <a:t>0.25</a:t>
                          </a:r>
                        </a:p>
                      </a:txBody>
                      <a:tcPr>
                        <a:solidFill>
                          <a:srgbClr val="A8C2D8"/>
                        </a:solidFill>
                      </a:tcPr>
                    </a:tc>
                    <a:tc>
                      <a:txBody>
                        <a:bodyPr/>
                        <a:lstStyle/>
                        <a:p>
                          <a:pPr algn="ctr"/>
                          <a:r>
                            <a:rPr lang="en-US" sz="1600" dirty="0"/>
                            <a:t>0.20</a:t>
                          </a:r>
                        </a:p>
                      </a:txBody>
                      <a:tcPr>
                        <a:solidFill>
                          <a:srgbClr val="A8C2D8"/>
                        </a:solidFill>
                      </a:tcPr>
                    </a:tc>
                    <a:extLst>
                      <a:ext uri="{0D108BD9-81ED-4DB2-BD59-A6C34878D82A}">
                        <a16:rowId xmlns:a16="http://schemas.microsoft.com/office/drawing/2014/main" val="767413503"/>
                      </a:ext>
                    </a:extLst>
                  </a:tr>
                  <a:tr h="472235">
                    <a:tc>
                      <a:txBody>
                        <a:bodyPr/>
                        <a:lstStyle/>
                        <a:p>
                          <a:endParaRPr lang="en-US"/>
                        </a:p>
                      </a:txBody>
                      <a:tcPr>
                        <a:blipFill>
                          <a:blip r:embed="rId11"/>
                          <a:stretch>
                            <a:fillRect l="-541" t="-202564" r="-402703" b="-2564"/>
                          </a:stretch>
                        </a:blipFill>
                      </a:tcPr>
                    </a:tc>
                    <a:tc>
                      <a:txBody>
                        <a:bodyPr/>
                        <a:lstStyle/>
                        <a:p>
                          <a:pPr algn="ctr"/>
                          <a:r>
                            <a:rPr lang="en-US" sz="1600" dirty="0"/>
                            <a:t>1.6</a:t>
                          </a:r>
                        </a:p>
                      </a:txBody>
                      <a:tcPr>
                        <a:solidFill>
                          <a:srgbClr val="A8C2D8"/>
                        </a:solidFill>
                      </a:tcPr>
                    </a:tc>
                    <a:tc>
                      <a:txBody>
                        <a:bodyPr/>
                        <a:lstStyle/>
                        <a:p>
                          <a:pPr algn="ctr"/>
                          <a:r>
                            <a:rPr lang="en-US" sz="1600" dirty="0"/>
                            <a:t>2.4</a:t>
                          </a:r>
                        </a:p>
                      </a:txBody>
                      <a:tcPr>
                        <a:solidFill>
                          <a:srgbClr val="A8C2D8"/>
                        </a:solidFill>
                      </a:tcPr>
                    </a:tc>
                    <a:tc>
                      <a:txBody>
                        <a:bodyPr/>
                        <a:lstStyle/>
                        <a:p>
                          <a:pPr algn="ctr"/>
                          <a:r>
                            <a:rPr lang="en-US" sz="1600" dirty="0"/>
                            <a:t>3.0</a:t>
                          </a:r>
                        </a:p>
                      </a:txBody>
                      <a:tcPr>
                        <a:solidFill>
                          <a:srgbClr val="A8C2D8"/>
                        </a:solidFill>
                      </a:tcPr>
                    </a:tc>
                    <a:tc>
                      <a:txBody>
                        <a:bodyPr/>
                        <a:lstStyle/>
                        <a:p>
                          <a:pPr algn="ctr"/>
                          <a:r>
                            <a:rPr lang="en-US" sz="1600" dirty="0"/>
                            <a:t>4.0</a:t>
                          </a:r>
                        </a:p>
                      </a:txBody>
                      <a:tcPr>
                        <a:solidFill>
                          <a:srgbClr val="A8C2D8"/>
                        </a:solidFill>
                      </a:tcPr>
                    </a:tc>
                    <a:extLst>
                      <a:ext uri="{0D108BD9-81ED-4DB2-BD59-A6C34878D82A}">
                        <a16:rowId xmlns:a16="http://schemas.microsoft.com/office/drawing/2014/main" val="3233284705"/>
                      </a:ext>
                    </a:extLst>
                  </a:tr>
                </a:tbl>
              </a:graphicData>
            </a:graphic>
          </p:graphicFrame>
        </mc:Fallback>
      </mc:AlternateContent>
      <p:grpSp>
        <p:nvGrpSpPr>
          <p:cNvPr id="21" name="Group 20">
            <a:extLst>
              <a:ext uri="{FF2B5EF4-FFF2-40B4-BE49-F238E27FC236}">
                <a16:creationId xmlns:a16="http://schemas.microsoft.com/office/drawing/2014/main" id="{B80CAA0F-BB06-4A05-9FA2-B8542B003846}"/>
              </a:ext>
            </a:extLst>
          </p:cNvPr>
          <p:cNvGrpSpPr/>
          <p:nvPr/>
        </p:nvGrpSpPr>
        <p:grpSpPr>
          <a:xfrm>
            <a:off x="21409108" y="14400384"/>
            <a:ext cx="4194092" cy="5706060"/>
            <a:chOff x="2074059" y="2199555"/>
            <a:chExt cx="3529801" cy="3835485"/>
          </a:xfrm>
        </p:grpSpPr>
        <p:cxnSp>
          <p:nvCxnSpPr>
            <p:cNvPr id="22" name="Straight Connector 21">
              <a:extLst>
                <a:ext uri="{FF2B5EF4-FFF2-40B4-BE49-F238E27FC236}">
                  <a16:creationId xmlns:a16="http://schemas.microsoft.com/office/drawing/2014/main" id="{3AF8571E-E2DD-46C3-BA27-DC3E746E22BA}"/>
                </a:ext>
              </a:extLst>
            </p:cNvPr>
            <p:cNvCxnSpPr/>
            <p:nvPr/>
          </p:nvCxnSpPr>
          <p:spPr>
            <a:xfrm>
              <a:off x="2443354" y="3019040"/>
              <a:ext cx="2812849" cy="8996"/>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9F056C7B-2C70-4B34-9DD2-055E4C766FED}"/>
                </a:ext>
              </a:extLst>
            </p:cNvPr>
            <p:cNvCxnSpPr/>
            <p:nvPr/>
          </p:nvCxnSpPr>
          <p:spPr>
            <a:xfrm>
              <a:off x="2435965" y="2970018"/>
              <a:ext cx="2812849" cy="8996"/>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4DEE8ED7-B769-468C-B04C-4408B20D524D}"/>
                </a:ext>
              </a:extLst>
            </p:cNvPr>
            <p:cNvCxnSpPr/>
            <p:nvPr/>
          </p:nvCxnSpPr>
          <p:spPr>
            <a:xfrm>
              <a:off x="2435909" y="4317524"/>
              <a:ext cx="2812849" cy="8996"/>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129AEAAF-EC45-4DC3-ACAA-270F4D5075A9}"/>
                </a:ext>
              </a:extLst>
            </p:cNvPr>
            <p:cNvCxnSpPr/>
            <p:nvPr/>
          </p:nvCxnSpPr>
          <p:spPr>
            <a:xfrm>
              <a:off x="2437754" y="4260655"/>
              <a:ext cx="2812849" cy="8996"/>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4F5D6594-5CAA-47A5-8C39-4E463233C713}"/>
                </a:ext>
              </a:extLst>
            </p:cNvPr>
            <p:cNvCxnSpPr/>
            <p:nvPr/>
          </p:nvCxnSpPr>
          <p:spPr>
            <a:xfrm>
              <a:off x="5245635" y="2230826"/>
              <a:ext cx="0" cy="3763879"/>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F043136C-DF15-4D5D-8808-9FBC0FEB07BD}"/>
                </a:ext>
              </a:extLst>
            </p:cNvPr>
            <p:cNvCxnSpPr/>
            <p:nvPr/>
          </p:nvCxnSpPr>
          <p:spPr>
            <a:xfrm>
              <a:off x="5288859" y="2231783"/>
              <a:ext cx="0" cy="3763879"/>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B210595A-6C69-4175-B5B8-F58D752E8C81}"/>
                </a:ext>
              </a:extLst>
            </p:cNvPr>
            <p:cNvCxnSpPr/>
            <p:nvPr/>
          </p:nvCxnSpPr>
          <p:spPr>
            <a:xfrm>
              <a:off x="5457131" y="2268623"/>
              <a:ext cx="0" cy="3718493"/>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81A22691-1476-4FC0-ACBB-A20370743B96}"/>
                </a:ext>
              </a:extLst>
            </p:cNvPr>
            <p:cNvCxnSpPr/>
            <p:nvPr/>
          </p:nvCxnSpPr>
          <p:spPr>
            <a:xfrm>
              <a:off x="5503131" y="2271897"/>
              <a:ext cx="0" cy="3718493"/>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8339233F-1987-4629-8409-70161F4AF2F7}"/>
                </a:ext>
              </a:extLst>
            </p:cNvPr>
            <p:cNvCxnSpPr/>
            <p:nvPr/>
          </p:nvCxnSpPr>
          <p:spPr>
            <a:xfrm>
              <a:off x="2439929" y="2259698"/>
              <a:ext cx="0" cy="3718493"/>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4EA2A74E-3083-42C5-9641-43A223C617AB}"/>
                </a:ext>
              </a:extLst>
            </p:cNvPr>
            <p:cNvCxnSpPr/>
            <p:nvPr/>
          </p:nvCxnSpPr>
          <p:spPr>
            <a:xfrm>
              <a:off x="2400760" y="2250968"/>
              <a:ext cx="0" cy="3743789"/>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3FA2FCFF-0502-4360-83AC-CE51B6A4A9B8}"/>
                </a:ext>
              </a:extLst>
            </p:cNvPr>
            <p:cNvCxnSpPr/>
            <p:nvPr/>
          </p:nvCxnSpPr>
          <p:spPr>
            <a:xfrm>
              <a:off x="2213862" y="2216780"/>
              <a:ext cx="0" cy="3763879"/>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41213D25-AC3A-4341-8800-DAF973A95753}"/>
                </a:ext>
              </a:extLst>
            </p:cNvPr>
            <p:cNvCxnSpPr/>
            <p:nvPr/>
          </p:nvCxnSpPr>
          <p:spPr>
            <a:xfrm>
              <a:off x="2179168" y="2214566"/>
              <a:ext cx="0" cy="3763879"/>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D8B152EB-EBE8-40E1-BE4B-1576A631EF09}"/>
                </a:ext>
              </a:extLst>
            </p:cNvPr>
            <p:cNvCxnSpPr/>
            <p:nvPr/>
          </p:nvCxnSpPr>
          <p:spPr>
            <a:xfrm>
              <a:off x="2313351" y="4740641"/>
              <a:ext cx="0" cy="731520"/>
            </a:xfrm>
            <a:prstGeom prst="line">
              <a:avLst/>
            </a:prstGeom>
            <a:ln w="19050"/>
          </p:spPr>
          <p:style>
            <a:lnRef idx="1">
              <a:schemeClr val="dk1"/>
            </a:lnRef>
            <a:fillRef idx="0">
              <a:schemeClr val="dk1"/>
            </a:fillRef>
            <a:effectRef idx="0">
              <a:schemeClr val="dk1"/>
            </a:effectRef>
            <a:fontRef idx="minor">
              <a:schemeClr val="tx1"/>
            </a:fontRef>
          </p:style>
        </p:cxnSp>
        <p:grpSp>
          <p:nvGrpSpPr>
            <p:cNvPr id="35" name="Group 34">
              <a:extLst>
                <a:ext uri="{FF2B5EF4-FFF2-40B4-BE49-F238E27FC236}">
                  <a16:creationId xmlns:a16="http://schemas.microsoft.com/office/drawing/2014/main" id="{F64459BD-3327-44D7-B561-9CA51A1ED166}"/>
                </a:ext>
              </a:extLst>
            </p:cNvPr>
            <p:cNvGrpSpPr/>
            <p:nvPr/>
          </p:nvGrpSpPr>
          <p:grpSpPr>
            <a:xfrm>
              <a:off x="2197547" y="4447711"/>
              <a:ext cx="214539" cy="227663"/>
              <a:chOff x="3699187" y="4681147"/>
              <a:chExt cx="411480" cy="411480"/>
            </a:xfrm>
          </p:grpSpPr>
          <p:sp>
            <p:nvSpPr>
              <p:cNvPr id="250" name="Arc 249">
                <a:extLst>
                  <a:ext uri="{FF2B5EF4-FFF2-40B4-BE49-F238E27FC236}">
                    <a16:creationId xmlns:a16="http://schemas.microsoft.com/office/drawing/2014/main" id="{79EBBF40-630F-4E81-8D7F-C95D25F03865}"/>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1" name="Arc 250">
                <a:extLst>
                  <a:ext uri="{FF2B5EF4-FFF2-40B4-BE49-F238E27FC236}">
                    <a16:creationId xmlns:a16="http://schemas.microsoft.com/office/drawing/2014/main" id="{DD164985-B30B-4B68-8FFC-39533E3DA8EE}"/>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2" name="Arc 251">
                <a:extLst>
                  <a:ext uri="{FF2B5EF4-FFF2-40B4-BE49-F238E27FC236}">
                    <a16:creationId xmlns:a16="http://schemas.microsoft.com/office/drawing/2014/main" id="{63D81780-7ED0-4AF1-AA04-EC7FF67C6724}"/>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3" name="Arc 252">
                <a:extLst>
                  <a:ext uri="{FF2B5EF4-FFF2-40B4-BE49-F238E27FC236}">
                    <a16:creationId xmlns:a16="http://schemas.microsoft.com/office/drawing/2014/main" id="{411287E1-C45F-4EA8-99FF-0C5BE2B3114B}"/>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4" name="Arc 253">
                <a:extLst>
                  <a:ext uri="{FF2B5EF4-FFF2-40B4-BE49-F238E27FC236}">
                    <a16:creationId xmlns:a16="http://schemas.microsoft.com/office/drawing/2014/main" id="{43837943-7315-4108-B9B5-A8664BE658A1}"/>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5" name="Arc 254">
                <a:extLst>
                  <a:ext uri="{FF2B5EF4-FFF2-40B4-BE49-F238E27FC236}">
                    <a16:creationId xmlns:a16="http://schemas.microsoft.com/office/drawing/2014/main" id="{FAFC070E-5578-4441-9204-B3CC632B5D52}"/>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6" name="Arc 255">
                <a:extLst>
                  <a:ext uri="{FF2B5EF4-FFF2-40B4-BE49-F238E27FC236}">
                    <a16:creationId xmlns:a16="http://schemas.microsoft.com/office/drawing/2014/main" id="{BA96C935-BA51-4E42-81AB-9CBA47A59C8B}"/>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7" name="Arc 256">
                <a:extLst>
                  <a:ext uri="{FF2B5EF4-FFF2-40B4-BE49-F238E27FC236}">
                    <a16:creationId xmlns:a16="http://schemas.microsoft.com/office/drawing/2014/main" id="{BFE21954-BC46-4B26-BBB7-3C67AB028CA0}"/>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8" name="Arc 257">
                <a:extLst>
                  <a:ext uri="{FF2B5EF4-FFF2-40B4-BE49-F238E27FC236}">
                    <a16:creationId xmlns:a16="http://schemas.microsoft.com/office/drawing/2014/main" id="{176AB2EE-E624-4950-B871-CB9235AAA35B}"/>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59" name="Arc 258">
                <a:extLst>
                  <a:ext uri="{FF2B5EF4-FFF2-40B4-BE49-F238E27FC236}">
                    <a16:creationId xmlns:a16="http://schemas.microsoft.com/office/drawing/2014/main" id="{E2F80794-A66F-4E37-9997-3AA1345C9967}"/>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60" name="Arc 259">
                <a:extLst>
                  <a:ext uri="{FF2B5EF4-FFF2-40B4-BE49-F238E27FC236}">
                    <a16:creationId xmlns:a16="http://schemas.microsoft.com/office/drawing/2014/main" id="{2520F06C-6826-440D-B1A6-74E40D5C948F}"/>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BB6A1AC5-C47B-4804-BE0F-A498100FCB01}"/>
                </a:ext>
              </a:extLst>
            </p:cNvPr>
            <p:cNvGrpSpPr/>
            <p:nvPr/>
          </p:nvGrpSpPr>
          <p:grpSpPr>
            <a:xfrm>
              <a:off x="2199796" y="5524380"/>
              <a:ext cx="214539" cy="227663"/>
              <a:chOff x="3699187" y="4681147"/>
              <a:chExt cx="411480" cy="411480"/>
            </a:xfrm>
          </p:grpSpPr>
          <p:sp>
            <p:nvSpPr>
              <p:cNvPr id="239" name="Arc 238">
                <a:extLst>
                  <a:ext uri="{FF2B5EF4-FFF2-40B4-BE49-F238E27FC236}">
                    <a16:creationId xmlns:a16="http://schemas.microsoft.com/office/drawing/2014/main" id="{121AC080-2DAA-4089-9EC3-4A6AD22E6432}"/>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0" name="Arc 239">
                <a:extLst>
                  <a:ext uri="{FF2B5EF4-FFF2-40B4-BE49-F238E27FC236}">
                    <a16:creationId xmlns:a16="http://schemas.microsoft.com/office/drawing/2014/main" id="{9D77A312-7C0D-4D9A-9BB9-23899332A51C}"/>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1" name="Arc 240">
                <a:extLst>
                  <a:ext uri="{FF2B5EF4-FFF2-40B4-BE49-F238E27FC236}">
                    <a16:creationId xmlns:a16="http://schemas.microsoft.com/office/drawing/2014/main" id="{507A4B37-DC2A-42BA-84B5-6B5B914DAD97}"/>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2" name="Arc 241">
                <a:extLst>
                  <a:ext uri="{FF2B5EF4-FFF2-40B4-BE49-F238E27FC236}">
                    <a16:creationId xmlns:a16="http://schemas.microsoft.com/office/drawing/2014/main" id="{4DFBE106-855D-46B3-B4B1-906DC3915CC5}"/>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3" name="Arc 242">
                <a:extLst>
                  <a:ext uri="{FF2B5EF4-FFF2-40B4-BE49-F238E27FC236}">
                    <a16:creationId xmlns:a16="http://schemas.microsoft.com/office/drawing/2014/main" id="{8904340C-0FD4-42BF-B32C-C859B83B718F}"/>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4" name="Arc 243">
                <a:extLst>
                  <a:ext uri="{FF2B5EF4-FFF2-40B4-BE49-F238E27FC236}">
                    <a16:creationId xmlns:a16="http://schemas.microsoft.com/office/drawing/2014/main" id="{18FD00A8-AA23-49AB-B6A5-11E79D98B936}"/>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5" name="Arc 244">
                <a:extLst>
                  <a:ext uri="{FF2B5EF4-FFF2-40B4-BE49-F238E27FC236}">
                    <a16:creationId xmlns:a16="http://schemas.microsoft.com/office/drawing/2014/main" id="{69FBB166-280E-4FDC-BC63-1DA28FF1D079}"/>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6" name="Arc 245">
                <a:extLst>
                  <a:ext uri="{FF2B5EF4-FFF2-40B4-BE49-F238E27FC236}">
                    <a16:creationId xmlns:a16="http://schemas.microsoft.com/office/drawing/2014/main" id="{80EC2932-12CF-482B-A51B-2F4DDC344BC3}"/>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7" name="Arc 246">
                <a:extLst>
                  <a:ext uri="{FF2B5EF4-FFF2-40B4-BE49-F238E27FC236}">
                    <a16:creationId xmlns:a16="http://schemas.microsoft.com/office/drawing/2014/main" id="{2FBB4C61-73F3-4184-81FF-D043A82C5EF1}"/>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8" name="Arc 247">
                <a:extLst>
                  <a:ext uri="{FF2B5EF4-FFF2-40B4-BE49-F238E27FC236}">
                    <a16:creationId xmlns:a16="http://schemas.microsoft.com/office/drawing/2014/main" id="{E5C2E295-1D7C-4989-BC0D-4256DA87A386}"/>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49" name="Arc 248">
                <a:extLst>
                  <a:ext uri="{FF2B5EF4-FFF2-40B4-BE49-F238E27FC236}">
                    <a16:creationId xmlns:a16="http://schemas.microsoft.com/office/drawing/2014/main" id="{C89A29E8-62DB-4B14-B72F-CF8DAB589F90}"/>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37" name="Flowchart: Connector 36">
              <a:extLst>
                <a:ext uri="{FF2B5EF4-FFF2-40B4-BE49-F238E27FC236}">
                  <a16:creationId xmlns:a16="http://schemas.microsoft.com/office/drawing/2014/main" id="{F2F35A6F-39ED-4971-9390-05BCFB91E659}"/>
                </a:ext>
              </a:extLst>
            </p:cNvPr>
            <p:cNvSpPr/>
            <p:nvPr/>
          </p:nvSpPr>
          <p:spPr>
            <a:xfrm>
              <a:off x="2292643" y="5757349"/>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B37B7271-8625-4814-A480-B3E4E1922056}"/>
                </a:ext>
              </a:extLst>
            </p:cNvPr>
            <p:cNvGrpSpPr/>
            <p:nvPr/>
          </p:nvGrpSpPr>
          <p:grpSpPr>
            <a:xfrm>
              <a:off x="2197010" y="4147601"/>
              <a:ext cx="214539" cy="227663"/>
              <a:chOff x="3699187" y="4681147"/>
              <a:chExt cx="411480" cy="411480"/>
            </a:xfrm>
          </p:grpSpPr>
          <p:sp>
            <p:nvSpPr>
              <p:cNvPr id="228" name="Arc 227">
                <a:extLst>
                  <a:ext uri="{FF2B5EF4-FFF2-40B4-BE49-F238E27FC236}">
                    <a16:creationId xmlns:a16="http://schemas.microsoft.com/office/drawing/2014/main" id="{F7584D83-16CE-45AA-AF19-8F634D7CE4E1}"/>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9" name="Arc 228">
                <a:extLst>
                  <a:ext uri="{FF2B5EF4-FFF2-40B4-BE49-F238E27FC236}">
                    <a16:creationId xmlns:a16="http://schemas.microsoft.com/office/drawing/2014/main" id="{103CAC46-C7E3-4A97-975B-A222DB3A1EBE}"/>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0" name="Arc 229">
                <a:extLst>
                  <a:ext uri="{FF2B5EF4-FFF2-40B4-BE49-F238E27FC236}">
                    <a16:creationId xmlns:a16="http://schemas.microsoft.com/office/drawing/2014/main" id="{8BE49579-C0D0-49E7-BD95-12EA9F8E61A6}"/>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1" name="Arc 230">
                <a:extLst>
                  <a:ext uri="{FF2B5EF4-FFF2-40B4-BE49-F238E27FC236}">
                    <a16:creationId xmlns:a16="http://schemas.microsoft.com/office/drawing/2014/main" id="{C78F2A16-5B63-4666-AF83-57B6296F03BA}"/>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2" name="Arc 231">
                <a:extLst>
                  <a:ext uri="{FF2B5EF4-FFF2-40B4-BE49-F238E27FC236}">
                    <a16:creationId xmlns:a16="http://schemas.microsoft.com/office/drawing/2014/main" id="{74FF749B-A287-48BF-B6E9-1B636BDF8E2B}"/>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3" name="Arc 232">
                <a:extLst>
                  <a:ext uri="{FF2B5EF4-FFF2-40B4-BE49-F238E27FC236}">
                    <a16:creationId xmlns:a16="http://schemas.microsoft.com/office/drawing/2014/main" id="{E9E9BEAC-45D1-4D09-B38A-E716795AF576}"/>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4" name="Arc 233">
                <a:extLst>
                  <a:ext uri="{FF2B5EF4-FFF2-40B4-BE49-F238E27FC236}">
                    <a16:creationId xmlns:a16="http://schemas.microsoft.com/office/drawing/2014/main" id="{814BD260-FC6A-409A-8DDB-C2825DAD3FA4}"/>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5" name="Arc 234">
                <a:extLst>
                  <a:ext uri="{FF2B5EF4-FFF2-40B4-BE49-F238E27FC236}">
                    <a16:creationId xmlns:a16="http://schemas.microsoft.com/office/drawing/2014/main" id="{22B2FF12-AEE5-4AA5-B9F9-DB664E94C349}"/>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6" name="Arc 235">
                <a:extLst>
                  <a:ext uri="{FF2B5EF4-FFF2-40B4-BE49-F238E27FC236}">
                    <a16:creationId xmlns:a16="http://schemas.microsoft.com/office/drawing/2014/main" id="{97604CD2-A2FA-4DC5-A3B9-9E57F6D7CBFF}"/>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7" name="Arc 236">
                <a:extLst>
                  <a:ext uri="{FF2B5EF4-FFF2-40B4-BE49-F238E27FC236}">
                    <a16:creationId xmlns:a16="http://schemas.microsoft.com/office/drawing/2014/main" id="{41B62F86-3BAC-4D8C-AAC5-BA0EA6686CE5}"/>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8" name="Arc 237">
                <a:extLst>
                  <a:ext uri="{FF2B5EF4-FFF2-40B4-BE49-F238E27FC236}">
                    <a16:creationId xmlns:a16="http://schemas.microsoft.com/office/drawing/2014/main" id="{BEC9C6C7-9296-4777-B261-7063D4002C22}"/>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39" name="Flowchart: Connector 38">
              <a:extLst>
                <a:ext uri="{FF2B5EF4-FFF2-40B4-BE49-F238E27FC236}">
                  <a16:creationId xmlns:a16="http://schemas.microsoft.com/office/drawing/2014/main" id="{F338FC21-1020-452E-9962-0329F4FDD0F2}"/>
                </a:ext>
              </a:extLst>
            </p:cNvPr>
            <p:cNvSpPr/>
            <p:nvPr/>
          </p:nvSpPr>
          <p:spPr>
            <a:xfrm>
              <a:off x="2287786" y="4106311"/>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0" name="Flowchart: Connector 39">
              <a:extLst>
                <a:ext uri="{FF2B5EF4-FFF2-40B4-BE49-F238E27FC236}">
                  <a16:creationId xmlns:a16="http://schemas.microsoft.com/office/drawing/2014/main" id="{9C9AF910-B9B1-4EF7-922A-163F6C099DC5}"/>
                </a:ext>
              </a:extLst>
            </p:cNvPr>
            <p:cNvSpPr/>
            <p:nvPr/>
          </p:nvSpPr>
          <p:spPr>
            <a:xfrm>
              <a:off x="2288992" y="4394436"/>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7F865535-0A5A-4173-B240-817A775AC04B}"/>
                </a:ext>
              </a:extLst>
            </p:cNvPr>
            <p:cNvGrpSpPr/>
            <p:nvPr/>
          </p:nvGrpSpPr>
          <p:grpSpPr>
            <a:xfrm>
              <a:off x="2332659" y="4303112"/>
              <a:ext cx="214539" cy="227663"/>
              <a:chOff x="3699187" y="4681147"/>
              <a:chExt cx="411480" cy="411480"/>
            </a:xfrm>
          </p:grpSpPr>
          <p:sp>
            <p:nvSpPr>
              <p:cNvPr id="217" name="Arc 216">
                <a:extLst>
                  <a:ext uri="{FF2B5EF4-FFF2-40B4-BE49-F238E27FC236}">
                    <a16:creationId xmlns:a16="http://schemas.microsoft.com/office/drawing/2014/main" id="{CB2130D4-A39C-4BAE-9206-381AFB054110}"/>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8" name="Arc 217">
                <a:extLst>
                  <a:ext uri="{FF2B5EF4-FFF2-40B4-BE49-F238E27FC236}">
                    <a16:creationId xmlns:a16="http://schemas.microsoft.com/office/drawing/2014/main" id="{BF986C2F-D765-4C95-A7AE-2072D216CCE7}"/>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9" name="Arc 218">
                <a:extLst>
                  <a:ext uri="{FF2B5EF4-FFF2-40B4-BE49-F238E27FC236}">
                    <a16:creationId xmlns:a16="http://schemas.microsoft.com/office/drawing/2014/main" id="{CE2960B7-F428-45B2-81BA-8D2B6FB2E045}"/>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0" name="Arc 219">
                <a:extLst>
                  <a:ext uri="{FF2B5EF4-FFF2-40B4-BE49-F238E27FC236}">
                    <a16:creationId xmlns:a16="http://schemas.microsoft.com/office/drawing/2014/main" id="{EAC10466-5FF7-469E-8F99-D68647837AFD}"/>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1" name="Arc 220">
                <a:extLst>
                  <a:ext uri="{FF2B5EF4-FFF2-40B4-BE49-F238E27FC236}">
                    <a16:creationId xmlns:a16="http://schemas.microsoft.com/office/drawing/2014/main" id="{63767AC1-9ABC-4B21-9643-DBE2E381E87B}"/>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2" name="Arc 221">
                <a:extLst>
                  <a:ext uri="{FF2B5EF4-FFF2-40B4-BE49-F238E27FC236}">
                    <a16:creationId xmlns:a16="http://schemas.microsoft.com/office/drawing/2014/main" id="{0DE79FC9-3188-414C-B138-17A38799DA45}"/>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3" name="Arc 222">
                <a:extLst>
                  <a:ext uri="{FF2B5EF4-FFF2-40B4-BE49-F238E27FC236}">
                    <a16:creationId xmlns:a16="http://schemas.microsoft.com/office/drawing/2014/main" id="{A3310599-57B4-45B3-B7C9-859F310A00BC}"/>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4" name="Arc 223">
                <a:extLst>
                  <a:ext uri="{FF2B5EF4-FFF2-40B4-BE49-F238E27FC236}">
                    <a16:creationId xmlns:a16="http://schemas.microsoft.com/office/drawing/2014/main" id="{60CC7B1D-19B8-4D33-B265-7EAF61BEC293}"/>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5" name="Arc 224">
                <a:extLst>
                  <a:ext uri="{FF2B5EF4-FFF2-40B4-BE49-F238E27FC236}">
                    <a16:creationId xmlns:a16="http://schemas.microsoft.com/office/drawing/2014/main" id="{DC8DE2CF-8EC1-44E0-879D-39F000FC7866}"/>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6" name="Arc 225">
                <a:extLst>
                  <a:ext uri="{FF2B5EF4-FFF2-40B4-BE49-F238E27FC236}">
                    <a16:creationId xmlns:a16="http://schemas.microsoft.com/office/drawing/2014/main" id="{CCC0F7ED-6198-40E9-AB9D-F77CB46CC0E3}"/>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27" name="Arc 226">
                <a:extLst>
                  <a:ext uri="{FF2B5EF4-FFF2-40B4-BE49-F238E27FC236}">
                    <a16:creationId xmlns:a16="http://schemas.microsoft.com/office/drawing/2014/main" id="{C2ACA008-5020-45DF-856D-A138E3771D78}"/>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42" name="Flowchart: Connector 41">
              <a:extLst>
                <a:ext uri="{FF2B5EF4-FFF2-40B4-BE49-F238E27FC236}">
                  <a16:creationId xmlns:a16="http://schemas.microsoft.com/office/drawing/2014/main" id="{AB5B7F8B-41D4-489C-83EC-1C7B7452303B}"/>
                </a:ext>
              </a:extLst>
            </p:cNvPr>
            <p:cNvSpPr/>
            <p:nvPr/>
          </p:nvSpPr>
          <p:spPr>
            <a:xfrm>
              <a:off x="2563406" y="4396796"/>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3" name="Flowchart: Connector 42">
              <a:extLst>
                <a:ext uri="{FF2B5EF4-FFF2-40B4-BE49-F238E27FC236}">
                  <a16:creationId xmlns:a16="http://schemas.microsoft.com/office/drawing/2014/main" id="{B0C38144-058A-4616-8092-1B9BB6F99368}"/>
                </a:ext>
              </a:extLst>
            </p:cNvPr>
            <p:cNvSpPr/>
            <p:nvPr/>
          </p:nvSpPr>
          <p:spPr>
            <a:xfrm>
              <a:off x="5072994" y="4406139"/>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CAD31D8C-9A33-4C5D-B4AC-1134EED823DC}"/>
                </a:ext>
              </a:extLst>
            </p:cNvPr>
            <p:cNvGrpSpPr/>
            <p:nvPr/>
          </p:nvGrpSpPr>
          <p:grpSpPr>
            <a:xfrm>
              <a:off x="5123936" y="4315966"/>
              <a:ext cx="214539" cy="227663"/>
              <a:chOff x="3699187" y="4681147"/>
              <a:chExt cx="411480" cy="411480"/>
            </a:xfrm>
          </p:grpSpPr>
          <p:sp>
            <p:nvSpPr>
              <p:cNvPr id="206" name="Arc 205">
                <a:extLst>
                  <a:ext uri="{FF2B5EF4-FFF2-40B4-BE49-F238E27FC236}">
                    <a16:creationId xmlns:a16="http://schemas.microsoft.com/office/drawing/2014/main" id="{EDF7486C-DB6F-4344-97A6-B1DF10FA98CF}"/>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7" name="Arc 206">
                <a:extLst>
                  <a:ext uri="{FF2B5EF4-FFF2-40B4-BE49-F238E27FC236}">
                    <a16:creationId xmlns:a16="http://schemas.microsoft.com/office/drawing/2014/main" id="{5662F37E-C7F9-40D6-8199-C1E36802F9CE}"/>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8" name="Arc 207">
                <a:extLst>
                  <a:ext uri="{FF2B5EF4-FFF2-40B4-BE49-F238E27FC236}">
                    <a16:creationId xmlns:a16="http://schemas.microsoft.com/office/drawing/2014/main" id="{BA3D8550-5825-4897-84DE-10F4799A01DD}"/>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9" name="Arc 208">
                <a:extLst>
                  <a:ext uri="{FF2B5EF4-FFF2-40B4-BE49-F238E27FC236}">
                    <a16:creationId xmlns:a16="http://schemas.microsoft.com/office/drawing/2014/main" id="{364093E8-6F75-43B3-B343-40C93EC6B82A}"/>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0" name="Arc 209">
                <a:extLst>
                  <a:ext uri="{FF2B5EF4-FFF2-40B4-BE49-F238E27FC236}">
                    <a16:creationId xmlns:a16="http://schemas.microsoft.com/office/drawing/2014/main" id="{1499C017-3262-40D7-A722-7C6A689D248D}"/>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1" name="Arc 210">
                <a:extLst>
                  <a:ext uri="{FF2B5EF4-FFF2-40B4-BE49-F238E27FC236}">
                    <a16:creationId xmlns:a16="http://schemas.microsoft.com/office/drawing/2014/main" id="{42431B5D-FD72-41E8-8AAA-FCB5D470047D}"/>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2" name="Arc 211">
                <a:extLst>
                  <a:ext uri="{FF2B5EF4-FFF2-40B4-BE49-F238E27FC236}">
                    <a16:creationId xmlns:a16="http://schemas.microsoft.com/office/drawing/2014/main" id="{17D20879-9D20-42E2-A602-F27D99CCD5A8}"/>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3" name="Arc 212">
                <a:extLst>
                  <a:ext uri="{FF2B5EF4-FFF2-40B4-BE49-F238E27FC236}">
                    <a16:creationId xmlns:a16="http://schemas.microsoft.com/office/drawing/2014/main" id="{D0F66AF2-D1A1-4002-B84C-A22A1E92C218}"/>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4" name="Arc 213">
                <a:extLst>
                  <a:ext uri="{FF2B5EF4-FFF2-40B4-BE49-F238E27FC236}">
                    <a16:creationId xmlns:a16="http://schemas.microsoft.com/office/drawing/2014/main" id="{7C1A8ECD-A0AA-4BD6-9327-D8452B597004}"/>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5" name="Arc 214">
                <a:extLst>
                  <a:ext uri="{FF2B5EF4-FFF2-40B4-BE49-F238E27FC236}">
                    <a16:creationId xmlns:a16="http://schemas.microsoft.com/office/drawing/2014/main" id="{F93E9C48-F54A-4D8B-82CC-8949D3773FEA}"/>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16" name="Arc 215">
                <a:extLst>
                  <a:ext uri="{FF2B5EF4-FFF2-40B4-BE49-F238E27FC236}">
                    <a16:creationId xmlns:a16="http://schemas.microsoft.com/office/drawing/2014/main" id="{83FAFF0B-B4C4-4046-8E0B-B8702EE182FC}"/>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D191C343-1E7D-4A2D-9CAA-CC1198B6CED0}"/>
                </a:ext>
              </a:extLst>
            </p:cNvPr>
            <p:cNvGrpSpPr/>
            <p:nvPr/>
          </p:nvGrpSpPr>
          <p:grpSpPr>
            <a:xfrm>
              <a:off x="5255322" y="4154822"/>
              <a:ext cx="214539" cy="227663"/>
              <a:chOff x="3699187" y="4681147"/>
              <a:chExt cx="411480" cy="411480"/>
            </a:xfrm>
          </p:grpSpPr>
          <p:sp>
            <p:nvSpPr>
              <p:cNvPr id="195" name="Arc 194">
                <a:extLst>
                  <a:ext uri="{FF2B5EF4-FFF2-40B4-BE49-F238E27FC236}">
                    <a16:creationId xmlns:a16="http://schemas.microsoft.com/office/drawing/2014/main" id="{3983CC40-E5FF-4047-926A-73EBB46E89BE}"/>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96" name="Arc 195">
                <a:extLst>
                  <a:ext uri="{FF2B5EF4-FFF2-40B4-BE49-F238E27FC236}">
                    <a16:creationId xmlns:a16="http://schemas.microsoft.com/office/drawing/2014/main" id="{D75B1520-6019-4DEE-AE6B-065467BE57D7}"/>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97" name="Arc 196">
                <a:extLst>
                  <a:ext uri="{FF2B5EF4-FFF2-40B4-BE49-F238E27FC236}">
                    <a16:creationId xmlns:a16="http://schemas.microsoft.com/office/drawing/2014/main" id="{B4F4229C-5E92-47AA-8C5A-D889D7A6471E}"/>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98" name="Arc 197">
                <a:extLst>
                  <a:ext uri="{FF2B5EF4-FFF2-40B4-BE49-F238E27FC236}">
                    <a16:creationId xmlns:a16="http://schemas.microsoft.com/office/drawing/2014/main" id="{D0D00537-E353-4862-83F9-D30D86E04B33}"/>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99" name="Arc 198">
                <a:extLst>
                  <a:ext uri="{FF2B5EF4-FFF2-40B4-BE49-F238E27FC236}">
                    <a16:creationId xmlns:a16="http://schemas.microsoft.com/office/drawing/2014/main" id="{D4D8AF09-F59A-47E7-B17E-45E1A88C9136}"/>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0" name="Arc 199">
                <a:extLst>
                  <a:ext uri="{FF2B5EF4-FFF2-40B4-BE49-F238E27FC236}">
                    <a16:creationId xmlns:a16="http://schemas.microsoft.com/office/drawing/2014/main" id="{E4C42697-CB45-41B1-8235-5E3DB7F5C60C}"/>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1" name="Arc 200">
                <a:extLst>
                  <a:ext uri="{FF2B5EF4-FFF2-40B4-BE49-F238E27FC236}">
                    <a16:creationId xmlns:a16="http://schemas.microsoft.com/office/drawing/2014/main" id="{5EA829CA-BB53-46B4-89D4-90440093C221}"/>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2" name="Arc 201">
                <a:extLst>
                  <a:ext uri="{FF2B5EF4-FFF2-40B4-BE49-F238E27FC236}">
                    <a16:creationId xmlns:a16="http://schemas.microsoft.com/office/drawing/2014/main" id="{77AD88DB-EC2F-41F1-9D9A-8C43F7FB7246}"/>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3" name="Arc 202">
                <a:extLst>
                  <a:ext uri="{FF2B5EF4-FFF2-40B4-BE49-F238E27FC236}">
                    <a16:creationId xmlns:a16="http://schemas.microsoft.com/office/drawing/2014/main" id="{2695A600-DDC1-45CA-8416-3B5A570E5207}"/>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4" name="Arc 203">
                <a:extLst>
                  <a:ext uri="{FF2B5EF4-FFF2-40B4-BE49-F238E27FC236}">
                    <a16:creationId xmlns:a16="http://schemas.microsoft.com/office/drawing/2014/main" id="{CB8AB9A4-C77F-41B7-8DC7-5AFCCBE789B0}"/>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05" name="Arc 204">
                <a:extLst>
                  <a:ext uri="{FF2B5EF4-FFF2-40B4-BE49-F238E27FC236}">
                    <a16:creationId xmlns:a16="http://schemas.microsoft.com/office/drawing/2014/main" id="{EE9C4F21-0409-43C4-BD0B-DF7AC3745406}"/>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46" name="Flowchart: Connector 45">
              <a:extLst>
                <a:ext uri="{FF2B5EF4-FFF2-40B4-BE49-F238E27FC236}">
                  <a16:creationId xmlns:a16="http://schemas.microsoft.com/office/drawing/2014/main" id="{144EB8CC-B3B5-4C72-AC78-42CFFD8ED600}"/>
                </a:ext>
              </a:extLst>
            </p:cNvPr>
            <p:cNvSpPr/>
            <p:nvPr/>
          </p:nvSpPr>
          <p:spPr>
            <a:xfrm>
              <a:off x="5352551" y="4110684"/>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DDCEDA64-14D0-49EE-984B-27CF1019C6DD}"/>
                </a:ext>
              </a:extLst>
            </p:cNvPr>
            <p:cNvCxnSpPr/>
            <p:nvPr/>
          </p:nvCxnSpPr>
          <p:spPr>
            <a:xfrm>
              <a:off x="2437810" y="2754314"/>
              <a:ext cx="2812849" cy="8996"/>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7E161AFC-5241-4FEE-8D32-0E76C9260101}"/>
                </a:ext>
              </a:extLst>
            </p:cNvPr>
            <p:cNvCxnSpPr/>
            <p:nvPr/>
          </p:nvCxnSpPr>
          <p:spPr>
            <a:xfrm>
              <a:off x="2439657" y="2703331"/>
              <a:ext cx="2812849" cy="8996"/>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240557AE-C6AF-4F6E-8D84-2970C8D5005D}"/>
                </a:ext>
              </a:extLst>
            </p:cNvPr>
            <p:cNvCxnSpPr/>
            <p:nvPr/>
          </p:nvCxnSpPr>
          <p:spPr>
            <a:xfrm>
              <a:off x="2439608" y="4544996"/>
              <a:ext cx="2812849" cy="8996"/>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4D85C210-8115-4445-80F0-9C72B2A533F4}"/>
                </a:ext>
              </a:extLst>
            </p:cNvPr>
            <p:cNvCxnSpPr/>
            <p:nvPr/>
          </p:nvCxnSpPr>
          <p:spPr>
            <a:xfrm>
              <a:off x="2441453" y="4594017"/>
              <a:ext cx="2808082" cy="8996"/>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51" name="Rectangle 50">
              <a:extLst>
                <a:ext uri="{FF2B5EF4-FFF2-40B4-BE49-F238E27FC236}">
                  <a16:creationId xmlns:a16="http://schemas.microsoft.com/office/drawing/2014/main" id="{73F4ECD0-8C1C-4861-B281-58CD09C2051E}"/>
                </a:ext>
              </a:extLst>
            </p:cNvPr>
            <p:cNvSpPr/>
            <p:nvPr/>
          </p:nvSpPr>
          <p:spPr>
            <a:xfrm>
              <a:off x="2074059" y="5975492"/>
              <a:ext cx="454942" cy="47153"/>
            </a:xfrm>
            <a:prstGeom prst="rect">
              <a:avLst/>
            </a:prstGeom>
            <a:solidFill>
              <a:schemeClr val="tx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0F31FD5D-CF00-4390-A7C1-DCC93AB1B264}"/>
                </a:ext>
              </a:extLst>
            </p:cNvPr>
            <p:cNvSpPr/>
            <p:nvPr/>
          </p:nvSpPr>
          <p:spPr>
            <a:xfrm>
              <a:off x="5148918" y="5987887"/>
              <a:ext cx="454942" cy="47153"/>
            </a:xfrm>
            <a:prstGeom prst="rect">
              <a:avLst/>
            </a:prstGeom>
            <a:solidFill>
              <a:schemeClr val="tx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lowchart: Connector 52">
              <a:extLst>
                <a:ext uri="{FF2B5EF4-FFF2-40B4-BE49-F238E27FC236}">
                  <a16:creationId xmlns:a16="http://schemas.microsoft.com/office/drawing/2014/main" id="{73832243-94DB-44EE-9440-D0AB865181F6}"/>
                </a:ext>
              </a:extLst>
            </p:cNvPr>
            <p:cNvSpPr/>
            <p:nvPr/>
          </p:nvSpPr>
          <p:spPr>
            <a:xfrm>
              <a:off x="2291078" y="4690049"/>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4" name="Flowchart: Connector 53">
              <a:extLst>
                <a:ext uri="{FF2B5EF4-FFF2-40B4-BE49-F238E27FC236}">
                  <a16:creationId xmlns:a16="http://schemas.microsoft.com/office/drawing/2014/main" id="{88D1BE55-059D-4B1D-92CD-9A4F9260CB2D}"/>
                </a:ext>
              </a:extLst>
            </p:cNvPr>
            <p:cNvSpPr/>
            <p:nvPr/>
          </p:nvSpPr>
          <p:spPr>
            <a:xfrm>
              <a:off x="2289739" y="5476586"/>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id="{3959E893-EFCC-4D5E-86FD-C31FE1D2F4D6}"/>
                </a:ext>
              </a:extLst>
            </p:cNvPr>
            <p:cNvGrpSpPr/>
            <p:nvPr/>
          </p:nvGrpSpPr>
          <p:grpSpPr>
            <a:xfrm>
              <a:off x="2205636" y="5783935"/>
              <a:ext cx="214539" cy="227663"/>
              <a:chOff x="3699187" y="4681147"/>
              <a:chExt cx="411480" cy="411480"/>
            </a:xfrm>
          </p:grpSpPr>
          <p:sp>
            <p:nvSpPr>
              <p:cNvPr id="184" name="Arc 183">
                <a:extLst>
                  <a:ext uri="{FF2B5EF4-FFF2-40B4-BE49-F238E27FC236}">
                    <a16:creationId xmlns:a16="http://schemas.microsoft.com/office/drawing/2014/main" id="{087B5168-DEB3-454E-98FE-B53EC4393A0B}"/>
                  </a:ext>
                </a:extLst>
              </p:cNvPr>
              <p:cNvSpPr/>
              <p:nvPr/>
            </p:nvSpPr>
            <p:spPr>
              <a:xfrm rot="16200000">
                <a:off x="3881038" y="4847802"/>
                <a:ext cx="91440" cy="9144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85" name="Arc 184">
                <a:extLst>
                  <a:ext uri="{FF2B5EF4-FFF2-40B4-BE49-F238E27FC236}">
                    <a16:creationId xmlns:a16="http://schemas.microsoft.com/office/drawing/2014/main" id="{65C2C4AF-7D83-47D3-9648-8A4556AD8681}"/>
                  </a:ext>
                </a:extLst>
              </p:cNvPr>
              <p:cNvSpPr/>
              <p:nvPr/>
            </p:nvSpPr>
            <p:spPr>
              <a:xfrm rot="16200000">
                <a:off x="3835318" y="4802081"/>
                <a:ext cx="182880" cy="18288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86" name="Arc 185">
                <a:extLst>
                  <a:ext uri="{FF2B5EF4-FFF2-40B4-BE49-F238E27FC236}">
                    <a16:creationId xmlns:a16="http://schemas.microsoft.com/office/drawing/2014/main" id="{4997CA7E-4C0F-4189-9100-B70F45D7C438}"/>
                  </a:ext>
                </a:extLst>
              </p:cNvPr>
              <p:cNvSpPr/>
              <p:nvPr/>
            </p:nvSpPr>
            <p:spPr>
              <a:xfrm rot="16200000">
                <a:off x="3789598" y="4752686"/>
                <a:ext cx="274320" cy="27432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87" name="Arc 186">
                <a:extLst>
                  <a:ext uri="{FF2B5EF4-FFF2-40B4-BE49-F238E27FC236}">
                    <a16:creationId xmlns:a16="http://schemas.microsoft.com/office/drawing/2014/main" id="{A713234B-73D2-4EFA-9AEF-8817D28BD2C9}"/>
                  </a:ext>
                </a:extLst>
              </p:cNvPr>
              <p:cNvSpPr/>
              <p:nvPr/>
            </p:nvSpPr>
            <p:spPr>
              <a:xfrm rot="5400000">
                <a:off x="3836749" y="4824236"/>
                <a:ext cx="137160" cy="13716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88" name="Arc 187">
                <a:extLst>
                  <a:ext uri="{FF2B5EF4-FFF2-40B4-BE49-F238E27FC236}">
                    <a16:creationId xmlns:a16="http://schemas.microsoft.com/office/drawing/2014/main" id="{4C29905D-C91D-4FC7-8E3B-EA4AD63F2F8A}"/>
                  </a:ext>
                </a:extLst>
              </p:cNvPr>
              <p:cNvSpPr/>
              <p:nvPr/>
            </p:nvSpPr>
            <p:spPr>
              <a:xfrm rot="16200000">
                <a:off x="3903898" y="4870663"/>
                <a:ext cx="45720" cy="45720"/>
              </a:xfrm>
              <a:prstGeom prst="arc">
                <a:avLst>
                  <a:gd name="adj1" fmla="val 16200000"/>
                  <a:gd name="adj2" fmla="val 5373144"/>
                </a:avLst>
              </a:prstGeom>
              <a:solidFill>
                <a:schemeClr val="tx1"/>
              </a:solidFill>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89" name="Arc 188">
                <a:extLst>
                  <a:ext uri="{FF2B5EF4-FFF2-40B4-BE49-F238E27FC236}">
                    <a16:creationId xmlns:a16="http://schemas.microsoft.com/office/drawing/2014/main" id="{7B13CD0C-569A-4B01-BDCE-540FB1758152}"/>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90" name="Arc 189">
                <a:extLst>
                  <a:ext uri="{FF2B5EF4-FFF2-40B4-BE49-F238E27FC236}">
                    <a16:creationId xmlns:a16="http://schemas.microsoft.com/office/drawing/2014/main" id="{946C9FA2-4D9B-44BA-9D47-677086D5DDA0}"/>
                  </a:ext>
                </a:extLst>
              </p:cNvPr>
              <p:cNvSpPr/>
              <p:nvPr/>
            </p:nvSpPr>
            <p:spPr>
              <a:xfrm rot="5400000">
                <a:off x="3788648" y="4772587"/>
                <a:ext cx="228600" cy="22860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91" name="Arc 190">
                <a:extLst>
                  <a:ext uri="{FF2B5EF4-FFF2-40B4-BE49-F238E27FC236}">
                    <a16:creationId xmlns:a16="http://schemas.microsoft.com/office/drawing/2014/main" id="{0DCD745D-6C50-48E4-AA58-410844F0F8E9}"/>
                  </a:ext>
                </a:extLst>
              </p:cNvPr>
              <p:cNvSpPr/>
              <p:nvPr/>
            </p:nvSpPr>
            <p:spPr>
              <a:xfrm rot="5400000">
                <a:off x="3744907" y="4726867"/>
                <a:ext cx="320040" cy="32004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92" name="Arc 191">
                <a:extLst>
                  <a:ext uri="{FF2B5EF4-FFF2-40B4-BE49-F238E27FC236}">
                    <a16:creationId xmlns:a16="http://schemas.microsoft.com/office/drawing/2014/main" id="{5B87FB35-7CBB-4AAA-93E4-E0CE08B5E735}"/>
                  </a:ext>
                </a:extLst>
              </p:cNvPr>
              <p:cNvSpPr/>
              <p:nvPr/>
            </p:nvSpPr>
            <p:spPr>
              <a:xfrm rot="16200000">
                <a:off x="3744907" y="4710639"/>
                <a:ext cx="365760" cy="36576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93" name="Arc 192">
                <a:extLst>
                  <a:ext uri="{FF2B5EF4-FFF2-40B4-BE49-F238E27FC236}">
                    <a16:creationId xmlns:a16="http://schemas.microsoft.com/office/drawing/2014/main" id="{BC62F724-EF8F-4D61-A9CE-8A093935EA46}"/>
                  </a:ext>
                </a:extLst>
              </p:cNvPr>
              <p:cNvSpPr/>
              <p:nvPr/>
            </p:nvSpPr>
            <p:spPr>
              <a:xfrm rot="5400000">
                <a:off x="3699187" y="4681147"/>
                <a:ext cx="411480" cy="41148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94" name="Arc 193">
                <a:extLst>
                  <a:ext uri="{FF2B5EF4-FFF2-40B4-BE49-F238E27FC236}">
                    <a16:creationId xmlns:a16="http://schemas.microsoft.com/office/drawing/2014/main" id="{001FC5E9-A13F-4C1F-B99A-98B472ECF7BA}"/>
                  </a:ext>
                </a:extLst>
              </p:cNvPr>
              <p:cNvSpPr/>
              <p:nvPr/>
            </p:nvSpPr>
            <p:spPr>
              <a:xfrm rot="5400000">
                <a:off x="3879607" y="4847801"/>
                <a:ext cx="91440" cy="9144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grpSp>
        <p:cxnSp>
          <p:nvCxnSpPr>
            <p:cNvPr id="56" name="Straight Connector 55">
              <a:extLst>
                <a:ext uri="{FF2B5EF4-FFF2-40B4-BE49-F238E27FC236}">
                  <a16:creationId xmlns:a16="http://schemas.microsoft.com/office/drawing/2014/main" id="{87345C1F-3465-41EE-A1CF-B48BFD7E577B}"/>
                </a:ext>
              </a:extLst>
            </p:cNvPr>
            <p:cNvCxnSpPr/>
            <p:nvPr/>
          </p:nvCxnSpPr>
          <p:spPr>
            <a:xfrm>
              <a:off x="5384502" y="4751098"/>
              <a:ext cx="0" cy="731520"/>
            </a:xfrm>
            <a:prstGeom prst="line">
              <a:avLst/>
            </a:prstGeom>
            <a:ln w="19050"/>
          </p:spPr>
          <p:style>
            <a:lnRef idx="1">
              <a:schemeClr val="dk1"/>
            </a:lnRef>
            <a:fillRef idx="0">
              <a:schemeClr val="dk1"/>
            </a:fillRef>
            <a:effectRef idx="0">
              <a:schemeClr val="dk1"/>
            </a:effectRef>
            <a:fontRef idx="minor">
              <a:schemeClr val="tx1"/>
            </a:fontRef>
          </p:style>
        </p:cxnSp>
        <p:grpSp>
          <p:nvGrpSpPr>
            <p:cNvPr id="57" name="Group 56">
              <a:extLst>
                <a:ext uri="{FF2B5EF4-FFF2-40B4-BE49-F238E27FC236}">
                  <a16:creationId xmlns:a16="http://schemas.microsoft.com/office/drawing/2014/main" id="{85AB4D98-778F-44FA-9EDF-B624371F8AB9}"/>
                </a:ext>
              </a:extLst>
            </p:cNvPr>
            <p:cNvGrpSpPr/>
            <p:nvPr/>
          </p:nvGrpSpPr>
          <p:grpSpPr>
            <a:xfrm>
              <a:off x="5268698" y="4458168"/>
              <a:ext cx="214539" cy="227663"/>
              <a:chOff x="3699187" y="4681147"/>
              <a:chExt cx="411480" cy="411480"/>
            </a:xfrm>
          </p:grpSpPr>
          <p:sp>
            <p:nvSpPr>
              <p:cNvPr id="173" name="Arc 172">
                <a:extLst>
                  <a:ext uri="{FF2B5EF4-FFF2-40B4-BE49-F238E27FC236}">
                    <a16:creationId xmlns:a16="http://schemas.microsoft.com/office/drawing/2014/main" id="{64A974EE-D448-4987-8FA3-43EF787AF1D2}"/>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4" name="Arc 173">
                <a:extLst>
                  <a:ext uri="{FF2B5EF4-FFF2-40B4-BE49-F238E27FC236}">
                    <a16:creationId xmlns:a16="http://schemas.microsoft.com/office/drawing/2014/main" id="{D7EC0EF8-7A10-41E6-801B-9247DFF6EC02}"/>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5" name="Arc 174">
                <a:extLst>
                  <a:ext uri="{FF2B5EF4-FFF2-40B4-BE49-F238E27FC236}">
                    <a16:creationId xmlns:a16="http://schemas.microsoft.com/office/drawing/2014/main" id="{B7378E0D-9EAC-4ED9-884B-96176D2715B8}"/>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6" name="Arc 175">
                <a:extLst>
                  <a:ext uri="{FF2B5EF4-FFF2-40B4-BE49-F238E27FC236}">
                    <a16:creationId xmlns:a16="http://schemas.microsoft.com/office/drawing/2014/main" id="{C1A54A19-D25A-4B1E-867A-F03DE567BDEC}"/>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7" name="Arc 176">
                <a:extLst>
                  <a:ext uri="{FF2B5EF4-FFF2-40B4-BE49-F238E27FC236}">
                    <a16:creationId xmlns:a16="http://schemas.microsoft.com/office/drawing/2014/main" id="{77F28430-B3D9-489B-82FB-6D6D7DC71011}"/>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8" name="Arc 177">
                <a:extLst>
                  <a:ext uri="{FF2B5EF4-FFF2-40B4-BE49-F238E27FC236}">
                    <a16:creationId xmlns:a16="http://schemas.microsoft.com/office/drawing/2014/main" id="{E66C8D9C-5832-4801-9D92-5DD57F0531EB}"/>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9" name="Arc 178">
                <a:extLst>
                  <a:ext uri="{FF2B5EF4-FFF2-40B4-BE49-F238E27FC236}">
                    <a16:creationId xmlns:a16="http://schemas.microsoft.com/office/drawing/2014/main" id="{51F3DFD0-0303-47C0-8456-A64873682318}"/>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80" name="Arc 179">
                <a:extLst>
                  <a:ext uri="{FF2B5EF4-FFF2-40B4-BE49-F238E27FC236}">
                    <a16:creationId xmlns:a16="http://schemas.microsoft.com/office/drawing/2014/main" id="{A1961124-17A6-4C08-9E97-288707F2D835}"/>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81" name="Arc 180">
                <a:extLst>
                  <a:ext uri="{FF2B5EF4-FFF2-40B4-BE49-F238E27FC236}">
                    <a16:creationId xmlns:a16="http://schemas.microsoft.com/office/drawing/2014/main" id="{864C18C4-7679-4266-82F0-9974D677BB7E}"/>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82" name="Arc 181">
                <a:extLst>
                  <a:ext uri="{FF2B5EF4-FFF2-40B4-BE49-F238E27FC236}">
                    <a16:creationId xmlns:a16="http://schemas.microsoft.com/office/drawing/2014/main" id="{53E6C522-80F8-40B6-A0BA-8A4093880133}"/>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83" name="Arc 182">
                <a:extLst>
                  <a:ext uri="{FF2B5EF4-FFF2-40B4-BE49-F238E27FC236}">
                    <a16:creationId xmlns:a16="http://schemas.microsoft.com/office/drawing/2014/main" id="{7CC91CE6-03FD-490E-9BBB-F861675ED06D}"/>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grpSp>
          <p:nvGrpSpPr>
            <p:cNvPr id="58" name="Group 57">
              <a:extLst>
                <a:ext uri="{FF2B5EF4-FFF2-40B4-BE49-F238E27FC236}">
                  <a16:creationId xmlns:a16="http://schemas.microsoft.com/office/drawing/2014/main" id="{22C8DADC-9807-42D4-9891-7BAE8C54620D}"/>
                </a:ext>
              </a:extLst>
            </p:cNvPr>
            <p:cNvGrpSpPr/>
            <p:nvPr/>
          </p:nvGrpSpPr>
          <p:grpSpPr>
            <a:xfrm>
              <a:off x="5270947" y="5534837"/>
              <a:ext cx="214539" cy="227663"/>
              <a:chOff x="3699187" y="4681147"/>
              <a:chExt cx="411480" cy="411480"/>
            </a:xfrm>
          </p:grpSpPr>
          <p:sp>
            <p:nvSpPr>
              <p:cNvPr id="162" name="Arc 161">
                <a:extLst>
                  <a:ext uri="{FF2B5EF4-FFF2-40B4-BE49-F238E27FC236}">
                    <a16:creationId xmlns:a16="http://schemas.microsoft.com/office/drawing/2014/main" id="{576F4CCC-261F-4280-9B7E-6044A8E8958E}"/>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63" name="Arc 162">
                <a:extLst>
                  <a:ext uri="{FF2B5EF4-FFF2-40B4-BE49-F238E27FC236}">
                    <a16:creationId xmlns:a16="http://schemas.microsoft.com/office/drawing/2014/main" id="{DDCA0F79-325A-4966-BD17-C3A2B497F452}"/>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64" name="Arc 163">
                <a:extLst>
                  <a:ext uri="{FF2B5EF4-FFF2-40B4-BE49-F238E27FC236}">
                    <a16:creationId xmlns:a16="http://schemas.microsoft.com/office/drawing/2014/main" id="{B75EC50E-BC41-4111-A2C3-FCC4498E8100}"/>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65" name="Arc 164">
                <a:extLst>
                  <a:ext uri="{FF2B5EF4-FFF2-40B4-BE49-F238E27FC236}">
                    <a16:creationId xmlns:a16="http://schemas.microsoft.com/office/drawing/2014/main" id="{8D91B1B5-8CA3-42EC-B08F-BA215514955B}"/>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66" name="Arc 165">
                <a:extLst>
                  <a:ext uri="{FF2B5EF4-FFF2-40B4-BE49-F238E27FC236}">
                    <a16:creationId xmlns:a16="http://schemas.microsoft.com/office/drawing/2014/main" id="{B8A6FE57-8D49-4011-AFE2-6F013C1D4955}"/>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67" name="Arc 166">
                <a:extLst>
                  <a:ext uri="{FF2B5EF4-FFF2-40B4-BE49-F238E27FC236}">
                    <a16:creationId xmlns:a16="http://schemas.microsoft.com/office/drawing/2014/main" id="{930BF1CC-E698-4606-9D0A-EBB9F6A6FB55}"/>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68" name="Arc 167">
                <a:extLst>
                  <a:ext uri="{FF2B5EF4-FFF2-40B4-BE49-F238E27FC236}">
                    <a16:creationId xmlns:a16="http://schemas.microsoft.com/office/drawing/2014/main" id="{FC741295-8C6F-4978-B7B8-BA8E2AC09717}"/>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69" name="Arc 168">
                <a:extLst>
                  <a:ext uri="{FF2B5EF4-FFF2-40B4-BE49-F238E27FC236}">
                    <a16:creationId xmlns:a16="http://schemas.microsoft.com/office/drawing/2014/main" id="{9C585F7C-E3F5-4322-96B6-ED3A0ACEB670}"/>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0" name="Arc 169">
                <a:extLst>
                  <a:ext uri="{FF2B5EF4-FFF2-40B4-BE49-F238E27FC236}">
                    <a16:creationId xmlns:a16="http://schemas.microsoft.com/office/drawing/2014/main" id="{9B79A7F1-9E39-4B0D-BE60-E2927DE0C0BE}"/>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1" name="Arc 170">
                <a:extLst>
                  <a:ext uri="{FF2B5EF4-FFF2-40B4-BE49-F238E27FC236}">
                    <a16:creationId xmlns:a16="http://schemas.microsoft.com/office/drawing/2014/main" id="{86E21AF0-3E63-4730-B135-9F7F1105DE64}"/>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72" name="Arc 171">
                <a:extLst>
                  <a:ext uri="{FF2B5EF4-FFF2-40B4-BE49-F238E27FC236}">
                    <a16:creationId xmlns:a16="http://schemas.microsoft.com/office/drawing/2014/main" id="{655160F3-58D5-4E6B-A9F4-21F2F80B5E70}"/>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59" name="Flowchart: Connector 58">
              <a:extLst>
                <a:ext uri="{FF2B5EF4-FFF2-40B4-BE49-F238E27FC236}">
                  <a16:creationId xmlns:a16="http://schemas.microsoft.com/office/drawing/2014/main" id="{239C7BBE-70E3-4D1D-A36B-21A8D58B6293}"/>
                </a:ext>
              </a:extLst>
            </p:cNvPr>
            <p:cNvSpPr/>
            <p:nvPr/>
          </p:nvSpPr>
          <p:spPr>
            <a:xfrm>
              <a:off x="5363794" y="5767806"/>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0" name="Flowchart: Connector 59">
              <a:extLst>
                <a:ext uri="{FF2B5EF4-FFF2-40B4-BE49-F238E27FC236}">
                  <a16:creationId xmlns:a16="http://schemas.microsoft.com/office/drawing/2014/main" id="{DDC68E36-7179-4A16-A1B1-450449802F1B}"/>
                </a:ext>
              </a:extLst>
            </p:cNvPr>
            <p:cNvSpPr/>
            <p:nvPr/>
          </p:nvSpPr>
          <p:spPr>
            <a:xfrm>
              <a:off x="5354739" y="4404048"/>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1" name="Flowchart: Connector 60">
              <a:extLst>
                <a:ext uri="{FF2B5EF4-FFF2-40B4-BE49-F238E27FC236}">
                  <a16:creationId xmlns:a16="http://schemas.microsoft.com/office/drawing/2014/main" id="{ADAF9187-E1D3-4A6A-ABA2-FBE39763277C}"/>
                </a:ext>
              </a:extLst>
            </p:cNvPr>
            <p:cNvSpPr/>
            <p:nvPr/>
          </p:nvSpPr>
          <p:spPr>
            <a:xfrm>
              <a:off x="5362229" y="4700506"/>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2" name="Flowchart: Connector 61">
              <a:extLst>
                <a:ext uri="{FF2B5EF4-FFF2-40B4-BE49-F238E27FC236}">
                  <a16:creationId xmlns:a16="http://schemas.microsoft.com/office/drawing/2014/main" id="{4815236B-2B1A-4000-8A92-991C82D1ED44}"/>
                </a:ext>
              </a:extLst>
            </p:cNvPr>
            <p:cNvSpPr/>
            <p:nvPr/>
          </p:nvSpPr>
          <p:spPr>
            <a:xfrm>
              <a:off x="5360890" y="5487043"/>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nvGrpSpPr>
            <p:cNvPr id="63" name="Group 62">
              <a:extLst>
                <a:ext uri="{FF2B5EF4-FFF2-40B4-BE49-F238E27FC236}">
                  <a16:creationId xmlns:a16="http://schemas.microsoft.com/office/drawing/2014/main" id="{CF62BFA7-F120-41DB-B243-2487D4782041}"/>
                </a:ext>
              </a:extLst>
            </p:cNvPr>
            <p:cNvGrpSpPr/>
            <p:nvPr/>
          </p:nvGrpSpPr>
          <p:grpSpPr>
            <a:xfrm>
              <a:off x="5276787" y="5794392"/>
              <a:ext cx="214539" cy="227663"/>
              <a:chOff x="3699187" y="4681147"/>
              <a:chExt cx="411480" cy="411480"/>
            </a:xfrm>
          </p:grpSpPr>
          <p:sp>
            <p:nvSpPr>
              <p:cNvPr id="151" name="Arc 150">
                <a:extLst>
                  <a:ext uri="{FF2B5EF4-FFF2-40B4-BE49-F238E27FC236}">
                    <a16:creationId xmlns:a16="http://schemas.microsoft.com/office/drawing/2014/main" id="{D79256A8-9463-4D86-AB47-56AA8EA7A43E}"/>
                  </a:ext>
                </a:extLst>
              </p:cNvPr>
              <p:cNvSpPr/>
              <p:nvPr/>
            </p:nvSpPr>
            <p:spPr>
              <a:xfrm rot="16200000">
                <a:off x="3881038" y="4847802"/>
                <a:ext cx="91440" cy="9144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52" name="Arc 151">
                <a:extLst>
                  <a:ext uri="{FF2B5EF4-FFF2-40B4-BE49-F238E27FC236}">
                    <a16:creationId xmlns:a16="http://schemas.microsoft.com/office/drawing/2014/main" id="{DA8EDF86-6701-426B-9C9D-875056D93FF7}"/>
                  </a:ext>
                </a:extLst>
              </p:cNvPr>
              <p:cNvSpPr/>
              <p:nvPr/>
            </p:nvSpPr>
            <p:spPr>
              <a:xfrm rot="16200000">
                <a:off x="3835318" y="4802081"/>
                <a:ext cx="182880" cy="18288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53" name="Arc 152">
                <a:extLst>
                  <a:ext uri="{FF2B5EF4-FFF2-40B4-BE49-F238E27FC236}">
                    <a16:creationId xmlns:a16="http://schemas.microsoft.com/office/drawing/2014/main" id="{433AC48A-5456-4834-88B5-CF6B69C605DB}"/>
                  </a:ext>
                </a:extLst>
              </p:cNvPr>
              <p:cNvSpPr/>
              <p:nvPr/>
            </p:nvSpPr>
            <p:spPr>
              <a:xfrm rot="16200000">
                <a:off x="3789598" y="4752686"/>
                <a:ext cx="274320" cy="27432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54" name="Arc 153">
                <a:extLst>
                  <a:ext uri="{FF2B5EF4-FFF2-40B4-BE49-F238E27FC236}">
                    <a16:creationId xmlns:a16="http://schemas.microsoft.com/office/drawing/2014/main" id="{38C0E544-806A-4B9C-806A-BC421521E95C}"/>
                  </a:ext>
                </a:extLst>
              </p:cNvPr>
              <p:cNvSpPr/>
              <p:nvPr/>
            </p:nvSpPr>
            <p:spPr>
              <a:xfrm rot="5400000">
                <a:off x="3836749" y="4824236"/>
                <a:ext cx="137160" cy="13716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55" name="Arc 154">
                <a:extLst>
                  <a:ext uri="{FF2B5EF4-FFF2-40B4-BE49-F238E27FC236}">
                    <a16:creationId xmlns:a16="http://schemas.microsoft.com/office/drawing/2014/main" id="{B95D711E-51FC-4403-B552-C0299C67E42C}"/>
                  </a:ext>
                </a:extLst>
              </p:cNvPr>
              <p:cNvSpPr/>
              <p:nvPr/>
            </p:nvSpPr>
            <p:spPr>
              <a:xfrm rot="16200000">
                <a:off x="3903898" y="4870663"/>
                <a:ext cx="45720" cy="45720"/>
              </a:xfrm>
              <a:prstGeom prst="arc">
                <a:avLst>
                  <a:gd name="adj1" fmla="val 16200000"/>
                  <a:gd name="adj2" fmla="val 5373144"/>
                </a:avLst>
              </a:prstGeom>
              <a:solidFill>
                <a:schemeClr val="tx1"/>
              </a:solidFill>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56" name="Arc 155">
                <a:extLst>
                  <a:ext uri="{FF2B5EF4-FFF2-40B4-BE49-F238E27FC236}">
                    <a16:creationId xmlns:a16="http://schemas.microsoft.com/office/drawing/2014/main" id="{F1B0F1D0-6EFE-434E-B0CF-E3868D5CBAC6}"/>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57" name="Arc 156">
                <a:extLst>
                  <a:ext uri="{FF2B5EF4-FFF2-40B4-BE49-F238E27FC236}">
                    <a16:creationId xmlns:a16="http://schemas.microsoft.com/office/drawing/2014/main" id="{9C06C0D9-8E81-435C-B47A-2836B68C5E68}"/>
                  </a:ext>
                </a:extLst>
              </p:cNvPr>
              <p:cNvSpPr/>
              <p:nvPr/>
            </p:nvSpPr>
            <p:spPr>
              <a:xfrm rot="5400000">
                <a:off x="3788648" y="4772587"/>
                <a:ext cx="228600" cy="22860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58" name="Arc 157">
                <a:extLst>
                  <a:ext uri="{FF2B5EF4-FFF2-40B4-BE49-F238E27FC236}">
                    <a16:creationId xmlns:a16="http://schemas.microsoft.com/office/drawing/2014/main" id="{0E34E6AD-263D-47F2-9EB3-FF0DDACB3F35}"/>
                  </a:ext>
                </a:extLst>
              </p:cNvPr>
              <p:cNvSpPr/>
              <p:nvPr/>
            </p:nvSpPr>
            <p:spPr>
              <a:xfrm rot="5400000">
                <a:off x="3744907" y="4726867"/>
                <a:ext cx="320040" cy="32004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59" name="Arc 158">
                <a:extLst>
                  <a:ext uri="{FF2B5EF4-FFF2-40B4-BE49-F238E27FC236}">
                    <a16:creationId xmlns:a16="http://schemas.microsoft.com/office/drawing/2014/main" id="{F27E3C23-2C3B-4CAE-B42F-00B12E75999F}"/>
                  </a:ext>
                </a:extLst>
              </p:cNvPr>
              <p:cNvSpPr/>
              <p:nvPr/>
            </p:nvSpPr>
            <p:spPr>
              <a:xfrm rot="16200000">
                <a:off x="3744907" y="4710639"/>
                <a:ext cx="365760" cy="36576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60" name="Arc 159">
                <a:extLst>
                  <a:ext uri="{FF2B5EF4-FFF2-40B4-BE49-F238E27FC236}">
                    <a16:creationId xmlns:a16="http://schemas.microsoft.com/office/drawing/2014/main" id="{D5E9D2F1-C7EF-45D9-AF6F-11AAF1CC3324}"/>
                  </a:ext>
                </a:extLst>
              </p:cNvPr>
              <p:cNvSpPr/>
              <p:nvPr/>
            </p:nvSpPr>
            <p:spPr>
              <a:xfrm rot="5400000">
                <a:off x="3699187" y="4681147"/>
                <a:ext cx="411480" cy="41148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sp>
            <p:nvSpPr>
              <p:cNvPr id="161" name="Arc 160">
                <a:extLst>
                  <a:ext uri="{FF2B5EF4-FFF2-40B4-BE49-F238E27FC236}">
                    <a16:creationId xmlns:a16="http://schemas.microsoft.com/office/drawing/2014/main" id="{80D353F8-2BA5-4076-BF5A-0F9EA0E0CA68}"/>
                  </a:ext>
                </a:extLst>
              </p:cNvPr>
              <p:cNvSpPr/>
              <p:nvPr/>
            </p:nvSpPr>
            <p:spPr>
              <a:xfrm rot="5400000">
                <a:off x="3879607" y="4847801"/>
                <a:ext cx="91440" cy="91440"/>
              </a:xfrm>
              <a:prstGeom prst="arc">
                <a:avLst>
                  <a:gd name="adj1" fmla="val 16200000"/>
                  <a:gd name="adj2" fmla="val 5373144"/>
                </a:avLst>
              </a:prstGeom>
              <a:ln w="127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FF0000"/>
                  </a:solidFill>
                </a:endParaRPr>
              </a:p>
            </p:txBody>
          </p:sp>
        </p:grpSp>
        <p:cxnSp>
          <p:nvCxnSpPr>
            <p:cNvPr id="64" name="Straight Connector 63">
              <a:extLst>
                <a:ext uri="{FF2B5EF4-FFF2-40B4-BE49-F238E27FC236}">
                  <a16:creationId xmlns:a16="http://schemas.microsoft.com/office/drawing/2014/main" id="{DD2F5841-D7F5-4E90-8A9B-8F1690B57D6F}"/>
                </a:ext>
              </a:extLst>
            </p:cNvPr>
            <p:cNvCxnSpPr>
              <a:cxnSpLocks/>
            </p:cNvCxnSpPr>
            <p:nvPr/>
          </p:nvCxnSpPr>
          <p:spPr>
            <a:xfrm>
              <a:off x="2578626" y="4428226"/>
              <a:ext cx="2494368" cy="32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Freeform: Shape 64">
              <a:extLst>
                <a:ext uri="{FF2B5EF4-FFF2-40B4-BE49-F238E27FC236}">
                  <a16:creationId xmlns:a16="http://schemas.microsoft.com/office/drawing/2014/main" id="{225BF4DC-7499-47F9-A78D-493A72B4172F}"/>
                </a:ext>
              </a:extLst>
            </p:cNvPr>
            <p:cNvSpPr/>
            <p:nvPr/>
          </p:nvSpPr>
          <p:spPr>
            <a:xfrm>
              <a:off x="2098040" y="2199555"/>
              <a:ext cx="396240" cy="58205"/>
            </a:xfrm>
            <a:custGeom>
              <a:avLst/>
              <a:gdLst>
                <a:gd name="connsiteX0" fmla="*/ 0 w 396240"/>
                <a:gd name="connsiteY0" fmla="*/ 45805 h 58205"/>
                <a:gd name="connsiteX1" fmla="*/ 137160 w 396240"/>
                <a:gd name="connsiteY1" fmla="*/ 85 h 58205"/>
                <a:gd name="connsiteX2" fmla="*/ 294640 w 396240"/>
                <a:gd name="connsiteY2" fmla="*/ 55965 h 58205"/>
                <a:gd name="connsiteX3" fmla="*/ 396240 w 396240"/>
                <a:gd name="connsiteY3" fmla="*/ 50885 h 58205"/>
              </a:gdLst>
              <a:ahLst/>
              <a:cxnLst>
                <a:cxn ang="0">
                  <a:pos x="connsiteX0" y="connsiteY0"/>
                </a:cxn>
                <a:cxn ang="0">
                  <a:pos x="connsiteX1" y="connsiteY1"/>
                </a:cxn>
                <a:cxn ang="0">
                  <a:pos x="connsiteX2" y="connsiteY2"/>
                </a:cxn>
                <a:cxn ang="0">
                  <a:pos x="connsiteX3" y="connsiteY3"/>
                </a:cxn>
              </a:cxnLst>
              <a:rect l="l" t="t" r="r" b="b"/>
              <a:pathLst>
                <a:path w="396240" h="58205">
                  <a:moveTo>
                    <a:pt x="0" y="45805"/>
                  </a:moveTo>
                  <a:cubicBezTo>
                    <a:pt x="44026" y="22098"/>
                    <a:pt x="88053" y="-1608"/>
                    <a:pt x="137160" y="85"/>
                  </a:cubicBezTo>
                  <a:cubicBezTo>
                    <a:pt x="186267" y="1778"/>
                    <a:pt x="251460" y="47498"/>
                    <a:pt x="294640" y="55965"/>
                  </a:cubicBezTo>
                  <a:cubicBezTo>
                    <a:pt x="337820" y="64432"/>
                    <a:pt x="336973" y="45805"/>
                    <a:pt x="396240" y="50885"/>
                  </a:cubicBezTo>
                </a:path>
              </a:pathLst>
            </a:custGeom>
            <a:no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98A1BBFE-8451-47B4-9330-921763CF7104}"/>
                </a:ext>
              </a:extLst>
            </p:cNvPr>
            <p:cNvSpPr/>
            <p:nvPr/>
          </p:nvSpPr>
          <p:spPr>
            <a:xfrm>
              <a:off x="5184695" y="2204139"/>
              <a:ext cx="396240" cy="58205"/>
            </a:xfrm>
            <a:custGeom>
              <a:avLst/>
              <a:gdLst>
                <a:gd name="connsiteX0" fmla="*/ 0 w 396240"/>
                <a:gd name="connsiteY0" fmla="*/ 45805 h 58205"/>
                <a:gd name="connsiteX1" fmla="*/ 137160 w 396240"/>
                <a:gd name="connsiteY1" fmla="*/ 85 h 58205"/>
                <a:gd name="connsiteX2" fmla="*/ 294640 w 396240"/>
                <a:gd name="connsiteY2" fmla="*/ 55965 h 58205"/>
                <a:gd name="connsiteX3" fmla="*/ 396240 w 396240"/>
                <a:gd name="connsiteY3" fmla="*/ 50885 h 58205"/>
              </a:gdLst>
              <a:ahLst/>
              <a:cxnLst>
                <a:cxn ang="0">
                  <a:pos x="connsiteX0" y="connsiteY0"/>
                </a:cxn>
                <a:cxn ang="0">
                  <a:pos x="connsiteX1" y="connsiteY1"/>
                </a:cxn>
                <a:cxn ang="0">
                  <a:pos x="connsiteX2" y="connsiteY2"/>
                </a:cxn>
                <a:cxn ang="0">
                  <a:pos x="connsiteX3" y="connsiteY3"/>
                </a:cxn>
              </a:cxnLst>
              <a:rect l="l" t="t" r="r" b="b"/>
              <a:pathLst>
                <a:path w="396240" h="58205">
                  <a:moveTo>
                    <a:pt x="0" y="45805"/>
                  </a:moveTo>
                  <a:cubicBezTo>
                    <a:pt x="44026" y="22098"/>
                    <a:pt x="88053" y="-1608"/>
                    <a:pt x="137160" y="85"/>
                  </a:cubicBezTo>
                  <a:cubicBezTo>
                    <a:pt x="186267" y="1778"/>
                    <a:pt x="251460" y="47498"/>
                    <a:pt x="294640" y="55965"/>
                  </a:cubicBezTo>
                  <a:cubicBezTo>
                    <a:pt x="337820" y="64432"/>
                    <a:pt x="336973" y="45805"/>
                    <a:pt x="396240" y="50885"/>
                  </a:cubicBezTo>
                </a:path>
              </a:pathLst>
            </a:custGeom>
            <a:no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771448BB-8772-46A3-B0B2-417FED372D48}"/>
                </a:ext>
              </a:extLst>
            </p:cNvPr>
            <p:cNvGrpSpPr/>
            <p:nvPr/>
          </p:nvGrpSpPr>
          <p:grpSpPr>
            <a:xfrm>
              <a:off x="2191227" y="2560266"/>
              <a:ext cx="414071" cy="634330"/>
              <a:chOff x="2191227" y="2560266"/>
              <a:chExt cx="414071" cy="634330"/>
            </a:xfrm>
          </p:grpSpPr>
          <p:grpSp>
            <p:nvGrpSpPr>
              <p:cNvPr id="111" name="Group 110">
                <a:extLst>
                  <a:ext uri="{FF2B5EF4-FFF2-40B4-BE49-F238E27FC236}">
                    <a16:creationId xmlns:a16="http://schemas.microsoft.com/office/drawing/2014/main" id="{79508E4C-38D6-46C8-A24C-2A501F544AB9}"/>
                  </a:ext>
                </a:extLst>
              </p:cNvPr>
              <p:cNvGrpSpPr/>
              <p:nvPr/>
            </p:nvGrpSpPr>
            <p:grpSpPr>
              <a:xfrm>
                <a:off x="2191764" y="2901666"/>
                <a:ext cx="214539" cy="227663"/>
                <a:chOff x="3699187" y="4681147"/>
                <a:chExt cx="411480" cy="411480"/>
              </a:xfrm>
            </p:grpSpPr>
            <p:sp>
              <p:nvSpPr>
                <p:cNvPr id="140" name="Arc 139">
                  <a:extLst>
                    <a:ext uri="{FF2B5EF4-FFF2-40B4-BE49-F238E27FC236}">
                      <a16:creationId xmlns:a16="http://schemas.microsoft.com/office/drawing/2014/main" id="{5869D5D4-BBDC-4B00-BA84-EED9DF301A77}"/>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1" name="Arc 140">
                  <a:extLst>
                    <a:ext uri="{FF2B5EF4-FFF2-40B4-BE49-F238E27FC236}">
                      <a16:creationId xmlns:a16="http://schemas.microsoft.com/office/drawing/2014/main" id="{0A849618-C57F-4C30-A64C-97F1E836587F}"/>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2" name="Arc 141">
                  <a:extLst>
                    <a:ext uri="{FF2B5EF4-FFF2-40B4-BE49-F238E27FC236}">
                      <a16:creationId xmlns:a16="http://schemas.microsoft.com/office/drawing/2014/main" id="{42D71FB9-7A90-4534-A522-D841EEB071CD}"/>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3" name="Arc 142">
                  <a:extLst>
                    <a:ext uri="{FF2B5EF4-FFF2-40B4-BE49-F238E27FC236}">
                      <a16:creationId xmlns:a16="http://schemas.microsoft.com/office/drawing/2014/main" id="{20DBDBB0-6AE1-4C70-9065-CFFD5EDFC740}"/>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4" name="Arc 143">
                  <a:extLst>
                    <a:ext uri="{FF2B5EF4-FFF2-40B4-BE49-F238E27FC236}">
                      <a16:creationId xmlns:a16="http://schemas.microsoft.com/office/drawing/2014/main" id="{D0997E5B-98B7-497B-9A9F-F6403B122839}"/>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5" name="Arc 144">
                  <a:extLst>
                    <a:ext uri="{FF2B5EF4-FFF2-40B4-BE49-F238E27FC236}">
                      <a16:creationId xmlns:a16="http://schemas.microsoft.com/office/drawing/2014/main" id="{42A9C3B7-32C7-4BBD-9312-AD1B66E59F2F}"/>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6" name="Arc 145">
                  <a:extLst>
                    <a:ext uri="{FF2B5EF4-FFF2-40B4-BE49-F238E27FC236}">
                      <a16:creationId xmlns:a16="http://schemas.microsoft.com/office/drawing/2014/main" id="{C54F837C-F75D-49C8-A782-8AA552035682}"/>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7" name="Arc 146">
                  <a:extLst>
                    <a:ext uri="{FF2B5EF4-FFF2-40B4-BE49-F238E27FC236}">
                      <a16:creationId xmlns:a16="http://schemas.microsoft.com/office/drawing/2014/main" id="{E5B05CF6-43B5-4316-A82F-EE62098CE17A}"/>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8" name="Arc 147">
                  <a:extLst>
                    <a:ext uri="{FF2B5EF4-FFF2-40B4-BE49-F238E27FC236}">
                      <a16:creationId xmlns:a16="http://schemas.microsoft.com/office/drawing/2014/main" id="{F80481B5-8BA7-4D44-A5C4-71049C045D01}"/>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49" name="Arc 148">
                  <a:extLst>
                    <a:ext uri="{FF2B5EF4-FFF2-40B4-BE49-F238E27FC236}">
                      <a16:creationId xmlns:a16="http://schemas.microsoft.com/office/drawing/2014/main" id="{044B28F0-EDA9-49FD-B09E-3706FF42B5A2}"/>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50" name="Arc 149">
                  <a:extLst>
                    <a:ext uri="{FF2B5EF4-FFF2-40B4-BE49-F238E27FC236}">
                      <a16:creationId xmlns:a16="http://schemas.microsoft.com/office/drawing/2014/main" id="{17899F86-C29E-497E-B48C-1D4907F468D9}"/>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grpSp>
            <p:nvGrpSpPr>
              <p:cNvPr id="112" name="Group 111">
                <a:extLst>
                  <a:ext uri="{FF2B5EF4-FFF2-40B4-BE49-F238E27FC236}">
                    <a16:creationId xmlns:a16="http://schemas.microsoft.com/office/drawing/2014/main" id="{C6F5DD8F-E0D5-4809-8CC1-14D03A472464}"/>
                  </a:ext>
                </a:extLst>
              </p:cNvPr>
              <p:cNvGrpSpPr/>
              <p:nvPr/>
            </p:nvGrpSpPr>
            <p:grpSpPr>
              <a:xfrm>
                <a:off x="2191227" y="2601556"/>
                <a:ext cx="214539" cy="227663"/>
                <a:chOff x="3699187" y="4681147"/>
                <a:chExt cx="411480" cy="411480"/>
              </a:xfrm>
            </p:grpSpPr>
            <p:sp>
              <p:nvSpPr>
                <p:cNvPr id="129" name="Arc 128">
                  <a:extLst>
                    <a:ext uri="{FF2B5EF4-FFF2-40B4-BE49-F238E27FC236}">
                      <a16:creationId xmlns:a16="http://schemas.microsoft.com/office/drawing/2014/main" id="{467B9D15-7507-4B41-8CA4-4BF8BA388EA5}"/>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0" name="Arc 129">
                  <a:extLst>
                    <a:ext uri="{FF2B5EF4-FFF2-40B4-BE49-F238E27FC236}">
                      <a16:creationId xmlns:a16="http://schemas.microsoft.com/office/drawing/2014/main" id="{C912ACBF-0601-4FF9-BCE0-64304E210538}"/>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1" name="Arc 130">
                  <a:extLst>
                    <a:ext uri="{FF2B5EF4-FFF2-40B4-BE49-F238E27FC236}">
                      <a16:creationId xmlns:a16="http://schemas.microsoft.com/office/drawing/2014/main" id="{03C01697-1D70-4B87-B992-647CDB9055D6}"/>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2" name="Arc 131">
                  <a:extLst>
                    <a:ext uri="{FF2B5EF4-FFF2-40B4-BE49-F238E27FC236}">
                      <a16:creationId xmlns:a16="http://schemas.microsoft.com/office/drawing/2014/main" id="{D5CB7113-40A4-4AFE-B2D2-526CC8ACCFB4}"/>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3" name="Arc 132">
                  <a:extLst>
                    <a:ext uri="{FF2B5EF4-FFF2-40B4-BE49-F238E27FC236}">
                      <a16:creationId xmlns:a16="http://schemas.microsoft.com/office/drawing/2014/main" id="{340E6B2E-D80F-4665-8F1C-433BCDA31913}"/>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4" name="Arc 133">
                  <a:extLst>
                    <a:ext uri="{FF2B5EF4-FFF2-40B4-BE49-F238E27FC236}">
                      <a16:creationId xmlns:a16="http://schemas.microsoft.com/office/drawing/2014/main" id="{CEDFD23E-23A8-44CE-9746-F4452C0ACA2E}"/>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5" name="Arc 134">
                  <a:extLst>
                    <a:ext uri="{FF2B5EF4-FFF2-40B4-BE49-F238E27FC236}">
                      <a16:creationId xmlns:a16="http://schemas.microsoft.com/office/drawing/2014/main" id="{ED53AD41-5929-4F8B-B17A-77343ABDDDE3}"/>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6" name="Arc 135">
                  <a:extLst>
                    <a:ext uri="{FF2B5EF4-FFF2-40B4-BE49-F238E27FC236}">
                      <a16:creationId xmlns:a16="http://schemas.microsoft.com/office/drawing/2014/main" id="{0B626069-4CEF-4C88-A24C-51750FD14C4B}"/>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7" name="Arc 136">
                  <a:extLst>
                    <a:ext uri="{FF2B5EF4-FFF2-40B4-BE49-F238E27FC236}">
                      <a16:creationId xmlns:a16="http://schemas.microsoft.com/office/drawing/2014/main" id="{7021481A-292F-4C10-8692-F7F7DF03D2FA}"/>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8" name="Arc 137">
                  <a:extLst>
                    <a:ext uri="{FF2B5EF4-FFF2-40B4-BE49-F238E27FC236}">
                      <a16:creationId xmlns:a16="http://schemas.microsoft.com/office/drawing/2014/main" id="{FE65019E-914B-4CD4-B0A1-259836A983C8}"/>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39" name="Arc 138">
                  <a:extLst>
                    <a:ext uri="{FF2B5EF4-FFF2-40B4-BE49-F238E27FC236}">
                      <a16:creationId xmlns:a16="http://schemas.microsoft.com/office/drawing/2014/main" id="{B4056929-16CA-4769-B897-3496495AB89E}"/>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113" name="Flowchart: Connector 112">
                <a:extLst>
                  <a:ext uri="{FF2B5EF4-FFF2-40B4-BE49-F238E27FC236}">
                    <a16:creationId xmlns:a16="http://schemas.microsoft.com/office/drawing/2014/main" id="{D2FAC6FA-28C7-453D-AA12-DF1AF928E871}"/>
                  </a:ext>
                </a:extLst>
              </p:cNvPr>
              <p:cNvSpPr/>
              <p:nvPr/>
            </p:nvSpPr>
            <p:spPr>
              <a:xfrm>
                <a:off x="2282003" y="2560266"/>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4" name="Flowchart: Connector 113">
                <a:extLst>
                  <a:ext uri="{FF2B5EF4-FFF2-40B4-BE49-F238E27FC236}">
                    <a16:creationId xmlns:a16="http://schemas.microsoft.com/office/drawing/2014/main" id="{92EC7DB1-D39C-4E34-AFC9-B8284B5F1FD8}"/>
                  </a:ext>
                </a:extLst>
              </p:cNvPr>
              <p:cNvSpPr/>
              <p:nvPr/>
            </p:nvSpPr>
            <p:spPr>
              <a:xfrm>
                <a:off x="2283209" y="2848391"/>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15" name="Group 114">
                <a:extLst>
                  <a:ext uri="{FF2B5EF4-FFF2-40B4-BE49-F238E27FC236}">
                    <a16:creationId xmlns:a16="http://schemas.microsoft.com/office/drawing/2014/main" id="{4269BD48-FDB9-4F83-AC88-6FE68736FB0D}"/>
                  </a:ext>
                </a:extLst>
              </p:cNvPr>
              <p:cNvGrpSpPr/>
              <p:nvPr/>
            </p:nvGrpSpPr>
            <p:grpSpPr>
              <a:xfrm>
                <a:off x="2326876" y="2757067"/>
                <a:ext cx="214539" cy="227663"/>
                <a:chOff x="3699187" y="4681147"/>
                <a:chExt cx="411480" cy="411480"/>
              </a:xfrm>
            </p:grpSpPr>
            <p:sp>
              <p:nvSpPr>
                <p:cNvPr id="118" name="Arc 117">
                  <a:extLst>
                    <a:ext uri="{FF2B5EF4-FFF2-40B4-BE49-F238E27FC236}">
                      <a16:creationId xmlns:a16="http://schemas.microsoft.com/office/drawing/2014/main" id="{B98159E6-BD10-46D0-9E1F-9F6E9B1EF0D5}"/>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9" name="Arc 118">
                  <a:extLst>
                    <a:ext uri="{FF2B5EF4-FFF2-40B4-BE49-F238E27FC236}">
                      <a16:creationId xmlns:a16="http://schemas.microsoft.com/office/drawing/2014/main" id="{5BBF0BC7-739A-49D9-B14C-0DA17F06F5C6}"/>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0" name="Arc 119">
                  <a:extLst>
                    <a:ext uri="{FF2B5EF4-FFF2-40B4-BE49-F238E27FC236}">
                      <a16:creationId xmlns:a16="http://schemas.microsoft.com/office/drawing/2014/main" id="{251B7A56-855C-40CC-BCF4-A8182C7CE33E}"/>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1" name="Arc 120">
                  <a:extLst>
                    <a:ext uri="{FF2B5EF4-FFF2-40B4-BE49-F238E27FC236}">
                      <a16:creationId xmlns:a16="http://schemas.microsoft.com/office/drawing/2014/main" id="{C4B22109-9C53-4A43-902E-596B6BA5A33C}"/>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2" name="Arc 121">
                  <a:extLst>
                    <a:ext uri="{FF2B5EF4-FFF2-40B4-BE49-F238E27FC236}">
                      <a16:creationId xmlns:a16="http://schemas.microsoft.com/office/drawing/2014/main" id="{F52617DE-5270-466C-88B9-2B25E5D498DE}"/>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3" name="Arc 122">
                  <a:extLst>
                    <a:ext uri="{FF2B5EF4-FFF2-40B4-BE49-F238E27FC236}">
                      <a16:creationId xmlns:a16="http://schemas.microsoft.com/office/drawing/2014/main" id="{E179AB71-2F94-43B6-9331-326403A29494}"/>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4" name="Arc 123">
                  <a:extLst>
                    <a:ext uri="{FF2B5EF4-FFF2-40B4-BE49-F238E27FC236}">
                      <a16:creationId xmlns:a16="http://schemas.microsoft.com/office/drawing/2014/main" id="{13536FAC-7B4F-42D9-B072-1F19DD6B9604}"/>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5" name="Arc 124">
                  <a:extLst>
                    <a:ext uri="{FF2B5EF4-FFF2-40B4-BE49-F238E27FC236}">
                      <a16:creationId xmlns:a16="http://schemas.microsoft.com/office/drawing/2014/main" id="{474FB830-B6E4-439A-B98F-4152DCF75B44}"/>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6" name="Arc 125">
                  <a:extLst>
                    <a:ext uri="{FF2B5EF4-FFF2-40B4-BE49-F238E27FC236}">
                      <a16:creationId xmlns:a16="http://schemas.microsoft.com/office/drawing/2014/main" id="{5EA1FDFF-F061-44AD-A283-2E8389B036B6}"/>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7" name="Arc 126">
                  <a:extLst>
                    <a:ext uri="{FF2B5EF4-FFF2-40B4-BE49-F238E27FC236}">
                      <a16:creationId xmlns:a16="http://schemas.microsoft.com/office/drawing/2014/main" id="{04D588F0-EAEC-41C7-A85B-0BF588429E52}"/>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8" name="Arc 127">
                  <a:extLst>
                    <a:ext uri="{FF2B5EF4-FFF2-40B4-BE49-F238E27FC236}">
                      <a16:creationId xmlns:a16="http://schemas.microsoft.com/office/drawing/2014/main" id="{0A55A0B3-6B36-4737-B1C0-88EDD061976F}"/>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116" name="Flowchart: Connector 115">
                <a:extLst>
                  <a:ext uri="{FF2B5EF4-FFF2-40B4-BE49-F238E27FC236}">
                    <a16:creationId xmlns:a16="http://schemas.microsoft.com/office/drawing/2014/main" id="{6D57AC1B-5CAD-43CD-A96A-8C88183A546C}"/>
                  </a:ext>
                </a:extLst>
              </p:cNvPr>
              <p:cNvSpPr/>
              <p:nvPr/>
            </p:nvSpPr>
            <p:spPr>
              <a:xfrm>
                <a:off x="2557623" y="2850751"/>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7" name="Flowchart: Connector 116">
                <a:extLst>
                  <a:ext uri="{FF2B5EF4-FFF2-40B4-BE49-F238E27FC236}">
                    <a16:creationId xmlns:a16="http://schemas.microsoft.com/office/drawing/2014/main" id="{3AE779C3-95FE-4602-A3CD-2C26F4C50CFD}"/>
                  </a:ext>
                </a:extLst>
              </p:cNvPr>
              <p:cNvSpPr/>
              <p:nvPr/>
            </p:nvSpPr>
            <p:spPr>
              <a:xfrm>
                <a:off x="2285295" y="3144004"/>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A01AFB70-86C2-4354-9589-97D4634FF933}"/>
                </a:ext>
              </a:extLst>
            </p:cNvPr>
            <p:cNvGrpSpPr/>
            <p:nvPr/>
          </p:nvGrpSpPr>
          <p:grpSpPr>
            <a:xfrm>
              <a:off x="5256467" y="2911960"/>
              <a:ext cx="214539" cy="227663"/>
              <a:chOff x="3699187" y="4681147"/>
              <a:chExt cx="411480" cy="411480"/>
            </a:xfrm>
          </p:grpSpPr>
          <p:sp>
            <p:nvSpPr>
              <p:cNvPr id="100" name="Arc 99">
                <a:extLst>
                  <a:ext uri="{FF2B5EF4-FFF2-40B4-BE49-F238E27FC236}">
                    <a16:creationId xmlns:a16="http://schemas.microsoft.com/office/drawing/2014/main" id="{91472C92-1759-417C-90E0-4CA7F1E9AA8F}"/>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1" name="Arc 100">
                <a:extLst>
                  <a:ext uri="{FF2B5EF4-FFF2-40B4-BE49-F238E27FC236}">
                    <a16:creationId xmlns:a16="http://schemas.microsoft.com/office/drawing/2014/main" id="{55214716-D6C9-4B10-9A36-FDD585EB9163}"/>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2" name="Arc 101">
                <a:extLst>
                  <a:ext uri="{FF2B5EF4-FFF2-40B4-BE49-F238E27FC236}">
                    <a16:creationId xmlns:a16="http://schemas.microsoft.com/office/drawing/2014/main" id="{0E63D12E-E9F1-46BF-91E9-F08ADF3D3337}"/>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3" name="Arc 102">
                <a:extLst>
                  <a:ext uri="{FF2B5EF4-FFF2-40B4-BE49-F238E27FC236}">
                    <a16:creationId xmlns:a16="http://schemas.microsoft.com/office/drawing/2014/main" id="{2E284AAD-A528-448B-87E3-CE4F851D7BDA}"/>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4" name="Arc 103">
                <a:extLst>
                  <a:ext uri="{FF2B5EF4-FFF2-40B4-BE49-F238E27FC236}">
                    <a16:creationId xmlns:a16="http://schemas.microsoft.com/office/drawing/2014/main" id="{E3D8E9D0-71D5-4406-82D2-EE66629BDF9A}"/>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5" name="Arc 104">
                <a:extLst>
                  <a:ext uri="{FF2B5EF4-FFF2-40B4-BE49-F238E27FC236}">
                    <a16:creationId xmlns:a16="http://schemas.microsoft.com/office/drawing/2014/main" id="{4F5A7A3C-F76A-4412-A335-194DA0818403}"/>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6" name="Arc 105">
                <a:extLst>
                  <a:ext uri="{FF2B5EF4-FFF2-40B4-BE49-F238E27FC236}">
                    <a16:creationId xmlns:a16="http://schemas.microsoft.com/office/drawing/2014/main" id="{61691F44-0EF9-4086-955C-34C37C2DFB58}"/>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7" name="Arc 106">
                <a:extLst>
                  <a:ext uri="{FF2B5EF4-FFF2-40B4-BE49-F238E27FC236}">
                    <a16:creationId xmlns:a16="http://schemas.microsoft.com/office/drawing/2014/main" id="{B2F39D84-2BE2-4D39-8797-B1364DEA1A67}"/>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8" name="Arc 107">
                <a:extLst>
                  <a:ext uri="{FF2B5EF4-FFF2-40B4-BE49-F238E27FC236}">
                    <a16:creationId xmlns:a16="http://schemas.microsoft.com/office/drawing/2014/main" id="{6A157378-5BCA-435F-B1DF-946BDFAE809F}"/>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09" name="Arc 108">
                <a:extLst>
                  <a:ext uri="{FF2B5EF4-FFF2-40B4-BE49-F238E27FC236}">
                    <a16:creationId xmlns:a16="http://schemas.microsoft.com/office/drawing/2014/main" id="{121B75E6-FE14-47B8-BA5C-EB2E5CED416D}"/>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0" name="Arc 109">
                <a:extLst>
                  <a:ext uri="{FF2B5EF4-FFF2-40B4-BE49-F238E27FC236}">
                    <a16:creationId xmlns:a16="http://schemas.microsoft.com/office/drawing/2014/main" id="{9DA61E78-63E2-4E60-9DD7-282D5B0E99B4}"/>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grpSp>
          <p:nvGrpSpPr>
            <p:cNvPr id="69" name="Group 68">
              <a:extLst>
                <a:ext uri="{FF2B5EF4-FFF2-40B4-BE49-F238E27FC236}">
                  <a16:creationId xmlns:a16="http://schemas.microsoft.com/office/drawing/2014/main" id="{F3D443F1-26FC-42D6-BB3A-C0FD58A532A9}"/>
                </a:ext>
              </a:extLst>
            </p:cNvPr>
            <p:cNvGrpSpPr/>
            <p:nvPr/>
          </p:nvGrpSpPr>
          <p:grpSpPr>
            <a:xfrm>
              <a:off x="5252413" y="2613439"/>
              <a:ext cx="214539" cy="227663"/>
              <a:chOff x="3699187" y="4681147"/>
              <a:chExt cx="411480" cy="411480"/>
            </a:xfrm>
          </p:grpSpPr>
          <p:sp>
            <p:nvSpPr>
              <p:cNvPr id="89" name="Arc 88">
                <a:extLst>
                  <a:ext uri="{FF2B5EF4-FFF2-40B4-BE49-F238E27FC236}">
                    <a16:creationId xmlns:a16="http://schemas.microsoft.com/office/drawing/2014/main" id="{A06B6E81-5B00-4B44-B730-EC77E02E3803}"/>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0" name="Arc 89">
                <a:extLst>
                  <a:ext uri="{FF2B5EF4-FFF2-40B4-BE49-F238E27FC236}">
                    <a16:creationId xmlns:a16="http://schemas.microsoft.com/office/drawing/2014/main" id="{B26C6C5C-E6AD-4DCF-B6B4-3AFA4BB771B8}"/>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1" name="Arc 90">
                <a:extLst>
                  <a:ext uri="{FF2B5EF4-FFF2-40B4-BE49-F238E27FC236}">
                    <a16:creationId xmlns:a16="http://schemas.microsoft.com/office/drawing/2014/main" id="{CC4546F5-1E7E-42CB-BCCA-9682454B368A}"/>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2" name="Arc 91">
                <a:extLst>
                  <a:ext uri="{FF2B5EF4-FFF2-40B4-BE49-F238E27FC236}">
                    <a16:creationId xmlns:a16="http://schemas.microsoft.com/office/drawing/2014/main" id="{9932C4C3-97C3-4778-93D7-BEAB115009B8}"/>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3" name="Arc 92">
                <a:extLst>
                  <a:ext uri="{FF2B5EF4-FFF2-40B4-BE49-F238E27FC236}">
                    <a16:creationId xmlns:a16="http://schemas.microsoft.com/office/drawing/2014/main" id="{1E48B32B-D767-4DA2-AC69-8988944A04E0}"/>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4" name="Arc 93">
                <a:extLst>
                  <a:ext uri="{FF2B5EF4-FFF2-40B4-BE49-F238E27FC236}">
                    <a16:creationId xmlns:a16="http://schemas.microsoft.com/office/drawing/2014/main" id="{EA478156-08D8-4AFC-9018-103CA0B005B5}"/>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5" name="Arc 94">
                <a:extLst>
                  <a:ext uri="{FF2B5EF4-FFF2-40B4-BE49-F238E27FC236}">
                    <a16:creationId xmlns:a16="http://schemas.microsoft.com/office/drawing/2014/main" id="{508B2FB5-085E-4DCB-981E-BBFBFCCFA201}"/>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6" name="Arc 95">
                <a:extLst>
                  <a:ext uri="{FF2B5EF4-FFF2-40B4-BE49-F238E27FC236}">
                    <a16:creationId xmlns:a16="http://schemas.microsoft.com/office/drawing/2014/main" id="{6ADA858B-CBF6-4066-A297-BB1216D51201}"/>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7" name="Arc 96">
                <a:extLst>
                  <a:ext uri="{FF2B5EF4-FFF2-40B4-BE49-F238E27FC236}">
                    <a16:creationId xmlns:a16="http://schemas.microsoft.com/office/drawing/2014/main" id="{CB6A52A4-D18A-44C7-B68F-ED33E2C83048}"/>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8" name="Arc 97">
                <a:extLst>
                  <a:ext uri="{FF2B5EF4-FFF2-40B4-BE49-F238E27FC236}">
                    <a16:creationId xmlns:a16="http://schemas.microsoft.com/office/drawing/2014/main" id="{96FBCA51-4D5B-4775-B923-04142BD874FD}"/>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99" name="Arc 98">
                <a:extLst>
                  <a:ext uri="{FF2B5EF4-FFF2-40B4-BE49-F238E27FC236}">
                    <a16:creationId xmlns:a16="http://schemas.microsoft.com/office/drawing/2014/main" id="{F83676C5-84B4-4C70-B2AB-0753326B469F}"/>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sp>
          <p:nvSpPr>
            <p:cNvPr id="70" name="Flowchart: Connector 69">
              <a:extLst>
                <a:ext uri="{FF2B5EF4-FFF2-40B4-BE49-F238E27FC236}">
                  <a16:creationId xmlns:a16="http://schemas.microsoft.com/office/drawing/2014/main" id="{5FB78D4A-F08F-45FE-ACBC-487DA64B77DB}"/>
                </a:ext>
              </a:extLst>
            </p:cNvPr>
            <p:cNvSpPr/>
            <p:nvPr/>
          </p:nvSpPr>
          <p:spPr>
            <a:xfrm>
              <a:off x="5343998" y="2570248"/>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1" name="Flowchart: Connector 70">
              <a:extLst>
                <a:ext uri="{FF2B5EF4-FFF2-40B4-BE49-F238E27FC236}">
                  <a16:creationId xmlns:a16="http://schemas.microsoft.com/office/drawing/2014/main" id="{3CD6991F-2365-461E-B0DF-7B8E189E2210}"/>
                </a:ext>
              </a:extLst>
            </p:cNvPr>
            <p:cNvSpPr/>
            <p:nvPr/>
          </p:nvSpPr>
          <p:spPr>
            <a:xfrm>
              <a:off x="5342460" y="2857840"/>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2" name="Flowchart: Connector 71">
              <a:extLst>
                <a:ext uri="{FF2B5EF4-FFF2-40B4-BE49-F238E27FC236}">
                  <a16:creationId xmlns:a16="http://schemas.microsoft.com/office/drawing/2014/main" id="{1FC66F96-E3AA-4C90-B0B5-003858904CD6}"/>
                </a:ext>
              </a:extLst>
            </p:cNvPr>
            <p:cNvSpPr/>
            <p:nvPr/>
          </p:nvSpPr>
          <p:spPr>
            <a:xfrm>
              <a:off x="5342808" y="3148398"/>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nvGrpSpPr>
            <p:cNvPr id="73" name="Group 72">
              <a:extLst>
                <a:ext uri="{FF2B5EF4-FFF2-40B4-BE49-F238E27FC236}">
                  <a16:creationId xmlns:a16="http://schemas.microsoft.com/office/drawing/2014/main" id="{43389A5A-BA74-4CF6-8284-982334016AD3}"/>
                </a:ext>
              </a:extLst>
            </p:cNvPr>
            <p:cNvGrpSpPr/>
            <p:nvPr/>
          </p:nvGrpSpPr>
          <p:grpSpPr>
            <a:xfrm>
              <a:off x="5110573" y="2767733"/>
              <a:ext cx="214539" cy="227663"/>
              <a:chOff x="3699187" y="4681147"/>
              <a:chExt cx="411480" cy="411480"/>
            </a:xfrm>
          </p:grpSpPr>
          <p:sp>
            <p:nvSpPr>
              <p:cNvPr id="78" name="Arc 77">
                <a:extLst>
                  <a:ext uri="{FF2B5EF4-FFF2-40B4-BE49-F238E27FC236}">
                    <a16:creationId xmlns:a16="http://schemas.microsoft.com/office/drawing/2014/main" id="{E4AC3E17-E495-4AB3-8A0A-0613034A6207}"/>
                  </a:ext>
                </a:extLst>
              </p:cNvPr>
              <p:cNvSpPr/>
              <p:nvPr/>
            </p:nvSpPr>
            <p:spPr>
              <a:xfrm rot="16200000">
                <a:off x="3881038" y="4847802"/>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79" name="Arc 78">
                <a:extLst>
                  <a:ext uri="{FF2B5EF4-FFF2-40B4-BE49-F238E27FC236}">
                    <a16:creationId xmlns:a16="http://schemas.microsoft.com/office/drawing/2014/main" id="{53E76C34-9F78-4D65-9F2B-9CAEAE6D5536}"/>
                  </a:ext>
                </a:extLst>
              </p:cNvPr>
              <p:cNvSpPr/>
              <p:nvPr/>
            </p:nvSpPr>
            <p:spPr>
              <a:xfrm rot="16200000">
                <a:off x="3835318" y="4802081"/>
                <a:ext cx="182880" cy="1828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0" name="Arc 79">
                <a:extLst>
                  <a:ext uri="{FF2B5EF4-FFF2-40B4-BE49-F238E27FC236}">
                    <a16:creationId xmlns:a16="http://schemas.microsoft.com/office/drawing/2014/main" id="{25ADEA69-3DB9-48B1-98B8-0313862F40CB}"/>
                  </a:ext>
                </a:extLst>
              </p:cNvPr>
              <p:cNvSpPr/>
              <p:nvPr/>
            </p:nvSpPr>
            <p:spPr>
              <a:xfrm rot="16200000">
                <a:off x="3789598" y="4752686"/>
                <a:ext cx="274320" cy="27432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1" name="Arc 80">
                <a:extLst>
                  <a:ext uri="{FF2B5EF4-FFF2-40B4-BE49-F238E27FC236}">
                    <a16:creationId xmlns:a16="http://schemas.microsoft.com/office/drawing/2014/main" id="{56EB8B27-00CA-4F63-8535-A67CF2025462}"/>
                  </a:ext>
                </a:extLst>
              </p:cNvPr>
              <p:cNvSpPr/>
              <p:nvPr/>
            </p:nvSpPr>
            <p:spPr>
              <a:xfrm rot="5400000">
                <a:off x="3836749" y="4824236"/>
                <a:ext cx="137160" cy="1371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2" name="Arc 81">
                <a:extLst>
                  <a:ext uri="{FF2B5EF4-FFF2-40B4-BE49-F238E27FC236}">
                    <a16:creationId xmlns:a16="http://schemas.microsoft.com/office/drawing/2014/main" id="{8309AA2A-CAA8-4270-BDEB-1DB278217314}"/>
                  </a:ext>
                </a:extLst>
              </p:cNvPr>
              <p:cNvSpPr/>
              <p:nvPr/>
            </p:nvSpPr>
            <p:spPr>
              <a:xfrm rot="16200000">
                <a:off x="3903898" y="4870663"/>
                <a:ext cx="45720" cy="45720"/>
              </a:xfrm>
              <a:prstGeom prst="arc">
                <a:avLst>
                  <a:gd name="adj1" fmla="val 16200000"/>
                  <a:gd name="adj2" fmla="val 5373144"/>
                </a:avLst>
              </a:prstGeom>
              <a:solidFill>
                <a:schemeClr val="tx1"/>
              </a:solidFill>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3" name="Arc 82">
                <a:extLst>
                  <a:ext uri="{FF2B5EF4-FFF2-40B4-BE49-F238E27FC236}">
                    <a16:creationId xmlns:a16="http://schemas.microsoft.com/office/drawing/2014/main" id="{E4AE88BC-9015-4D81-8A0D-E41195F38CCA}"/>
                  </a:ext>
                </a:extLst>
              </p:cNvPr>
              <p:cNvSpPr/>
              <p:nvPr/>
            </p:nvSpPr>
            <p:spPr>
              <a:xfrm rot="5400000">
                <a:off x="3902546" y="4870659"/>
                <a:ext cx="45720" cy="45720"/>
              </a:xfrm>
              <a:prstGeom prst="arc">
                <a:avLst>
                  <a:gd name="adj1" fmla="val 16200000"/>
                  <a:gd name="adj2" fmla="val 5373144"/>
                </a:avLst>
              </a:prstGeom>
              <a:solidFill>
                <a:schemeClr val="tx1"/>
              </a:solidFill>
              <a:ln w="127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4" name="Arc 83">
                <a:extLst>
                  <a:ext uri="{FF2B5EF4-FFF2-40B4-BE49-F238E27FC236}">
                    <a16:creationId xmlns:a16="http://schemas.microsoft.com/office/drawing/2014/main" id="{F04B5EFB-D967-4969-8C3C-7A9C9004BF72}"/>
                  </a:ext>
                </a:extLst>
              </p:cNvPr>
              <p:cNvSpPr/>
              <p:nvPr/>
            </p:nvSpPr>
            <p:spPr>
              <a:xfrm rot="5400000">
                <a:off x="3788648" y="4772587"/>
                <a:ext cx="228600" cy="22860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5" name="Arc 84">
                <a:extLst>
                  <a:ext uri="{FF2B5EF4-FFF2-40B4-BE49-F238E27FC236}">
                    <a16:creationId xmlns:a16="http://schemas.microsoft.com/office/drawing/2014/main" id="{7EFE7275-A2B3-4BE2-B94F-C40D6E5A1337}"/>
                  </a:ext>
                </a:extLst>
              </p:cNvPr>
              <p:cNvSpPr/>
              <p:nvPr/>
            </p:nvSpPr>
            <p:spPr>
              <a:xfrm rot="5400000">
                <a:off x="3744907" y="4726867"/>
                <a:ext cx="320040" cy="3200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6" name="Arc 85">
                <a:extLst>
                  <a:ext uri="{FF2B5EF4-FFF2-40B4-BE49-F238E27FC236}">
                    <a16:creationId xmlns:a16="http://schemas.microsoft.com/office/drawing/2014/main" id="{157DA7A8-0693-4D58-81F0-4BCFCD837F74}"/>
                  </a:ext>
                </a:extLst>
              </p:cNvPr>
              <p:cNvSpPr/>
              <p:nvPr/>
            </p:nvSpPr>
            <p:spPr>
              <a:xfrm rot="16200000">
                <a:off x="3744907" y="4710639"/>
                <a:ext cx="365760" cy="36576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7" name="Arc 86">
                <a:extLst>
                  <a:ext uri="{FF2B5EF4-FFF2-40B4-BE49-F238E27FC236}">
                    <a16:creationId xmlns:a16="http://schemas.microsoft.com/office/drawing/2014/main" id="{0C5C2475-A5AF-4552-9556-BEF6C3B4530A}"/>
                  </a:ext>
                </a:extLst>
              </p:cNvPr>
              <p:cNvSpPr/>
              <p:nvPr/>
            </p:nvSpPr>
            <p:spPr>
              <a:xfrm rot="5400000">
                <a:off x="3699187" y="4681147"/>
                <a:ext cx="411480" cy="41148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8" name="Arc 87">
                <a:extLst>
                  <a:ext uri="{FF2B5EF4-FFF2-40B4-BE49-F238E27FC236}">
                    <a16:creationId xmlns:a16="http://schemas.microsoft.com/office/drawing/2014/main" id="{E82EC619-229E-48BC-857B-6393A0E25292}"/>
                  </a:ext>
                </a:extLst>
              </p:cNvPr>
              <p:cNvSpPr/>
              <p:nvPr/>
            </p:nvSpPr>
            <p:spPr>
              <a:xfrm rot="5400000">
                <a:off x="3879607" y="4847801"/>
                <a:ext cx="91440" cy="91440"/>
              </a:xfrm>
              <a:prstGeom prst="arc">
                <a:avLst>
                  <a:gd name="adj1" fmla="val 16200000"/>
                  <a:gd name="adj2" fmla="val 5373144"/>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grpSp>
        <p:cxnSp>
          <p:nvCxnSpPr>
            <p:cNvPr id="74" name="Straight Connector 73">
              <a:extLst>
                <a:ext uri="{FF2B5EF4-FFF2-40B4-BE49-F238E27FC236}">
                  <a16:creationId xmlns:a16="http://schemas.microsoft.com/office/drawing/2014/main" id="{B8A42B06-3EBE-460C-B6BC-A0D102401A51}"/>
                </a:ext>
              </a:extLst>
            </p:cNvPr>
            <p:cNvCxnSpPr>
              <a:cxnSpLocks/>
            </p:cNvCxnSpPr>
            <p:nvPr/>
          </p:nvCxnSpPr>
          <p:spPr>
            <a:xfrm>
              <a:off x="2608201" y="2879133"/>
              <a:ext cx="2494368" cy="32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Flowchart: Connector 74">
              <a:extLst>
                <a:ext uri="{FF2B5EF4-FFF2-40B4-BE49-F238E27FC236}">
                  <a16:creationId xmlns:a16="http://schemas.microsoft.com/office/drawing/2014/main" id="{8CEB8321-DF68-4BE3-B143-68AAABC7C83F}"/>
                </a:ext>
              </a:extLst>
            </p:cNvPr>
            <p:cNvSpPr/>
            <p:nvPr/>
          </p:nvSpPr>
          <p:spPr>
            <a:xfrm>
              <a:off x="5067864" y="2856861"/>
              <a:ext cx="47675" cy="50592"/>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6" name="Straight Connector 75">
              <a:extLst>
                <a:ext uri="{FF2B5EF4-FFF2-40B4-BE49-F238E27FC236}">
                  <a16:creationId xmlns:a16="http://schemas.microsoft.com/office/drawing/2014/main" id="{1D46DEE7-C2F1-4368-AAAB-979EA22056D9}"/>
                </a:ext>
              </a:extLst>
            </p:cNvPr>
            <p:cNvCxnSpPr>
              <a:cxnSpLocks/>
              <a:endCxn id="39" idx="0"/>
            </p:cNvCxnSpPr>
            <p:nvPr/>
          </p:nvCxnSpPr>
          <p:spPr>
            <a:xfrm>
              <a:off x="2304378" y="3179594"/>
              <a:ext cx="7246" cy="926717"/>
            </a:xfrm>
            <a:prstGeom prst="line">
              <a:avLst/>
            </a:prstGeom>
            <a:ln w="19050"/>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id="{472CF926-53B1-479C-8B52-249B7A926248}"/>
                </a:ext>
              </a:extLst>
            </p:cNvPr>
            <p:cNvCxnSpPr>
              <a:cxnSpLocks/>
            </p:cNvCxnSpPr>
            <p:nvPr/>
          </p:nvCxnSpPr>
          <p:spPr>
            <a:xfrm>
              <a:off x="5367335" y="3206521"/>
              <a:ext cx="7246" cy="926717"/>
            </a:xfrm>
            <a:prstGeom prst="line">
              <a:avLst/>
            </a:prstGeom>
            <a:ln w="19050"/>
          </p:spPr>
          <p:style>
            <a:lnRef idx="1">
              <a:schemeClr val="dk1"/>
            </a:lnRef>
            <a:fillRef idx="0">
              <a:schemeClr val="dk1"/>
            </a:fillRef>
            <a:effectRef idx="0">
              <a:schemeClr val="dk1"/>
            </a:effectRef>
            <a:fontRef idx="minor">
              <a:schemeClr val="tx1"/>
            </a:fontRef>
          </p:style>
        </p:cxnSp>
      </p:grpSp>
      <p:sp>
        <p:nvSpPr>
          <p:cNvPr id="262" name="TextBox 261">
            <a:extLst>
              <a:ext uri="{FF2B5EF4-FFF2-40B4-BE49-F238E27FC236}">
                <a16:creationId xmlns:a16="http://schemas.microsoft.com/office/drawing/2014/main" id="{FE397987-0B04-4134-9220-196AB8AF87C2}"/>
              </a:ext>
            </a:extLst>
          </p:cNvPr>
          <p:cNvSpPr txBox="1"/>
          <p:nvPr/>
        </p:nvSpPr>
        <p:spPr>
          <a:xfrm>
            <a:off x="14470229" y="7281789"/>
            <a:ext cx="11472590" cy="584775"/>
          </a:xfrm>
          <a:prstGeom prst="rect">
            <a:avLst/>
          </a:prstGeom>
          <a:noFill/>
        </p:spPr>
        <p:txBody>
          <a:bodyPr wrap="square" rtlCol="0">
            <a:spAutoFit/>
          </a:bodyPr>
          <a:lstStyle/>
          <a:p>
            <a:r>
              <a:rPr lang="en-US" sz="3200" dirty="0">
                <a:solidFill>
                  <a:srgbClr val="0070C0"/>
                </a:solidFill>
              </a:rPr>
              <a:t>Characteristics that control building torsional behavior </a:t>
            </a:r>
          </a:p>
        </p:txBody>
      </p:sp>
      <mc:AlternateContent xmlns:mc="http://schemas.openxmlformats.org/markup-compatibility/2006" xmlns:a14="http://schemas.microsoft.com/office/drawing/2010/main">
        <mc:Choice Requires="a14">
          <p:sp>
            <p:nvSpPr>
              <p:cNvPr id="263" name="TextBox 262">
                <a:extLst>
                  <a:ext uri="{FF2B5EF4-FFF2-40B4-BE49-F238E27FC236}">
                    <a16:creationId xmlns:a16="http://schemas.microsoft.com/office/drawing/2014/main" id="{7EAD9CFC-A2C4-4242-95E1-E0F894699C3F}"/>
                  </a:ext>
                </a:extLst>
              </p:cNvPr>
              <p:cNvSpPr txBox="1"/>
              <p:nvPr/>
            </p:nvSpPr>
            <p:spPr>
              <a:xfrm>
                <a:off x="14572999" y="7834281"/>
                <a:ext cx="12738099" cy="784510"/>
              </a:xfrm>
              <a:prstGeom prst="rect">
                <a:avLst/>
              </a:prstGeom>
              <a:noFill/>
            </p:spPr>
            <p:txBody>
              <a:bodyPr wrap="square" rtlCol="0">
                <a:spAutoFit/>
              </a:bodyPr>
              <a:lstStyle/>
              <a:p>
                <a:r>
                  <a:rPr lang="en-US" sz="2400" dirty="0"/>
                  <a:t>Ratio of dominant translational period to dominant rotational period, </a:t>
                </a:r>
                <a14:m>
                  <m:oMath xmlns:m="http://schemas.openxmlformats.org/officeDocument/2006/math">
                    <m:r>
                      <a:rPr lang="en-US" sz="2400" i="1">
                        <a:latin typeface="Cambria Math" panose="02040503050406030204" pitchFamily="18" charset="0"/>
                      </a:rPr>
                      <m:t>𝛺</m:t>
                    </m:r>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𝑡𝑟𝑎𝑛</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𝑟𝑜𝑡</m:t>
                            </m:r>
                          </m:sub>
                        </m:sSub>
                      </m:den>
                    </m:f>
                    <m:r>
                      <a:rPr lang="en-US" sz="2400" i="1">
                        <a:latin typeface="Cambria Math" panose="02040503050406030204" pitchFamily="18" charset="0"/>
                      </a:rPr>
                      <m:t>=</m:t>
                    </m:r>
                    <m:f>
                      <m:fPr>
                        <m:ctrlPr>
                          <a:rPr lang="en-US" sz="2400" i="1">
                            <a:latin typeface="Cambria Math" panose="02040503050406030204" pitchFamily="18" charset="0"/>
                          </a:rPr>
                        </m:ctrlPr>
                      </m:fPr>
                      <m:num>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𝑚</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𝑡𝑟𝑎𝑛</m:t>
                                </m:r>
                              </m:sub>
                            </m:sSub>
                          </m:e>
                        </m:rad>
                      </m:num>
                      <m:den>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𝑚</m:t>
                            </m:r>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2</m:t>
                                </m:r>
                              </m:sup>
                            </m:sSup>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𝑟𝑜𝑡</m:t>
                                </m:r>
                              </m:sub>
                            </m:sSub>
                          </m:e>
                        </m:rad>
                      </m:den>
                    </m:f>
                  </m:oMath>
                </a14:m>
                <a:r>
                  <a:rPr lang="en-US" sz="2400" dirty="0"/>
                  <a:t> </a:t>
                </a:r>
                <a:endParaRPr lang="en-US" sz="2400" dirty="0">
                  <a:solidFill>
                    <a:srgbClr val="0070C0"/>
                  </a:solidFill>
                </a:endParaRPr>
              </a:p>
            </p:txBody>
          </p:sp>
        </mc:Choice>
        <mc:Fallback xmlns="">
          <p:sp>
            <p:nvSpPr>
              <p:cNvPr id="263" name="TextBox 262">
                <a:extLst>
                  <a:ext uri="{FF2B5EF4-FFF2-40B4-BE49-F238E27FC236}">
                    <a16:creationId xmlns:a16="http://schemas.microsoft.com/office/drawing/2014/main" id="{7EAD9CFC-A2C4-4242-95E1-E0F894699C3F}"/>
                  </a:ext>
                </a:extLst>
              </p:cNvPr>
              <p:cNvSpPr txBox="1">
                <a:spLocks noRot="1" noChangeAspect="1" noMove="1" noResize="1" noEditPoints="1" noAdjustHandles="1" noChangeArrowheads="1" noChangeShapeType="1" noTextEdit="1"/>
              </p:cNvSpPr>
              <p:nvPr/>
            </p:nvSpPr>
            <p:spPr>
              <a:xfrm>
                <a:off x="14572999" y="7834281"/>
                <a:ext cx="12738099" cy="784510"/>
              </a:xfrm>
              <a:prstGeom prst="rect">
                <a:avLst/>
              </a:prstGeom>
              <a:blipFill>
                <a:blip r:embed="rId12"/>
                <a:stretch>
                  <a:fillRect l="-766"/>
                </a:stretch>
              </a:blipFill>
            </p:spPr>
            <p:txBody>
              <a:bodyPr/>
              <a:lstStyle/>
              <a:p>
                <a:r>
                  <a:rPr lang="en-US">
                    <a:noFill/>
                  </a:rPr>
                  <a:t> </a:t>
                </a:r>
              </a:p>
            </p:txBody>
          </p:sp>
        </mc:Fallback>
      </mc:AlternateContent>
      <p:sp>
        <p:nvSpPr>
          <p:cNvPr id="264" name="TextBox 263">
            <a:extLst>
              <a:ext uri="{FF2B5EF4-FFF2-40B4-BE49-F238E27FC236}">
                <a16:creationId xmlns:a16="http://schemas.microsoft.com/office/drawing/2014/main" id="{29E62A3C-24E8-413C-9550-6315C0875669}"/>
              </a:ext>
            </a:extLst>
          </p:cNvPr>
          <p:cNvSpPr txBox="1"/>
          <p:nvPr/>
        </p:nvSpPr>
        <p:spPr>
          <a:xfrm>
            <a:off x="14601525" y="8458021"/>
            <a:ext cx="9626372" cy="461665"/>
          </a:xfrm>
          <a:prstGeom prst="rect">
            <a:avLst/>
          </a:prstGeom>
          <a:noFill/>
        </p:spPr>
        <p:txBody>
          <a:bodyPr wrap="square" rtlCol="0">
            <a:spAutoFit/>
          </a:bodyPr>
          <a:lstStyle/>
          <a:p>
            <a:r>
              <a:rPr lang="en-US" sz="2400" dirty="0"/>
              <a:t>Building aspect ratio, 1:1, 1:2, 1:4 and 1:8 are investigated.</a:t>
            </a:r>
            <a:endParaRPr lang="en-US" sz="2400" dirty="0">
              <a:solidFill>
                <a:srgbClr val="0070C0"/>
              </a:solidFill>
            </a:endParaRPr>
          </a:p>
        </p:txBody>
      </p:sp>
      <p:sp>
        <p:nvSpPr>
          <p:cNvPr id="265" name="TextBox 264">
            <a:extLst>
              <a:ext uri="{FF2B5EF4-FFF2-40B4-BE49-F238E27FC236}">
                <a16:creationId xmlns:a16="http://schemas.microsoft.com/office/drawing/2014/main" id="{38937559-2CB9-46B2-8A93-624DA0C9614C}"/>
              </a:ext>
            </a:extLst>
          </p:cNvPr>
          <p:cNvSpPr txBox="1"/>
          <p:nvPr/>
        </p:nvSpPr>
        <p:spPr>
          <a:xfrm>
            <a:off x="14601525" y="9030006"/>
            <a:ext cx="11472590" cy="461665"/>
          </a:xfrm>
          <a:prstGeom prst="rect">
            <a:avLst/>
          </a:prstGeom>
          <a:noFill/>
        </p:spPr>
        <p:txBody>
          <a:bodyPr wrap="square" rtlCol="0">
            <a:spAutoFit/>
          </a:bodyPr>
          <a:lstStyle/>
          <a:p>
            <a:r>
              <a:rPr lang="en-US" sz="2400" dirty="0"/>
              <a:t>Building height, 1-story, 4-story, 8-story, 12-story and 20-story buildings are studied. </a:t>
            </a:r>
            <a:endParaRPr lang="en-US" sz="2400" dirty="0">
              <a:solidFill>
                <a:srgbClr val="0070C0"/>
              </a:solidFill>
            </a:endParaRPr>
          </a:p>
        </p:txBody>
      </p:sp>
      <p:sp>
        <p:nvSpPr>
          <p:cNvPr id="14" name="Arrow: Right 13">
            <a:extLst>
              <a:ext uri="{FF2B5EF4-FFF2-40B4-BE49-F238E27FC236}">
                <a16:creationId xmlns:a16="http://schemas.microsoft.com/office/drawing/2014/main" id="{A197C872-D2CB-4CFB-8BC5-8C5CC7207E41}"/>
              </a:ext>
            </a:extLst>
          </p:cNvPr>
          <p:cNvSpPr/>
          <p:nvPr/>
        </p:nvSpPr>
        <p:spPr>
          <a:xfrm>
            <a:off x="14200330" y="8039288"/>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Arrow: Right 266">
            <a:extLst>
              <a:ext uri="{FF2B5EF4-FFF2-40B4-BE49-F238E27FC236}">
                <a16:creationId xmlns:a16="http://schemas.microsoft.com/office/drawing/2014/main" id="{F9827636-4BE7-41DD-B601-252F3749B07A}"/>
              </a:ext>
            </a:extLst>
          </p:cNvPr>
          <p:cNvSpPr/>
          <p:nvPr/>
        </p:nvSpPr>
        <p:spPr>
          <a:xfrm>
            <a:off x="14214593" y="8527501"/>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Arrow: Right 267">
            <a:extLst>
              <a:ext uri="{FF2B5EF4-FFF2-40B4-BE49-F238E27FC236}">
                <a16:creationId xmlns:a16="http://schemas.microsoft.com/office/drawing/2014/main" id="{80538C71-FBC2-47D6-9E40-D8E2C85D220A}"/>
              </a:ext>
            </a:extLst>
          </p:cNvPr>
          <p:cNvSpPr/>
          <p:nvPr/>
        </p:nvSpPr>
        <p:spPr>
          <a:xfrm>
            <a:off x="14214593" y="9088953"/>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TextBox 271">
            <a:extLst>
              <a:ext uri="{FF2B5EF4-FFF2-40B4-BE49-F238E27FC236}">
                <a16:creationId xmlns:a16="http://schemas.microsoft.com/office/drawing/2014/main" id="{75C4AE4E-1221-498B-9015-5CAE8EF11B1B}"/>
              </a:ext>
            </a:extLst>
          </p:cNvPr>
          <p:cNvSpPr txBox="1"/>
          <p:nvPr/>
        </p:nvSpPr>
        <p:spPr>
          <a:xfrm>
            <a:off x="14130363" y="20465194"/>
            <a:ext cx="13384719" cy="584775"/>
          </a:xfrm>
          <a:prstGeom prst="rect">
            <a:avLst/>
          </a:prstGeom>
          <a:noFill/>
        </p:spPr>
        <p:txBody>
          <a:bodyPr wrap="square" rtlCol="0">
            <a:spAutoFit/>
          </a:bodyPr>
          <a:lstStyle/>
          <a:p>
            <a:r>
              <a:rPr lang="en-US" sz="3200" dirty="0">
                <a:solidFill>
                  <a:srgbClr val="0070C0"/>
                </a:solidFill>
              </a:rPr>
              <a:t>Torsional Vibration Characteristics(Displacement amplification factors)</a:t>
            </a:r>
          </a:p>
        </p:txBody>
      </p:sp>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1685FDED-AC7E-4D40-8459-73EDA8DD0A19}"/>
                  </a:ext>
                </a:extLst>
              </p:cNvPr>
              <p:cNvSpPr txBox="1"/>
              <p:nvPr/>
            </p:nvSpPr>
            <p:spPr>
              <a:xfrm>
                <a:off x="14620716" y="21168235"/>
                <a:ext cx="12216319" cy="461665"/>
              </a:xfrm>
              <a:prstGeom prst="rect">
                <a:avLst/>
              </a:prstGeom>
              <a:noFill/>
            </p:spPr>
            <p:txBody>
              <a:bodyPr wrap="square" rtlCol="0">
                <a:spAutoFit/>
              </a:bodyPr>
              <a:lstStyle/>
              <a:p>
                <a14:m>
                  <m:oMath xmlns:m="http://schemas.openxmlformats.org/officeDocument/2006/math">
                    <m:sSub>
                      <m:sSubPr>
                        <m:ctrlPr>
                          <a:rPr lang="en-US" sz="2400" i="1" dirty="0">
                            <a:latin typeface="Cambria Math" panose="02040503050406030204" pitchFamily="18" charset="0"/>
                          </a:rPr>
                        </m:ctrlPr>
                      </m:sSubPr>
                      <m:e>
                        <m:r>
                          <m:rPr>
                            <m:sty m:val="p"/>
                          </m:rPr>
                          <a:rPr lang="el-GR" sz="2400" i="1" dirty="0">
                            <a:latin typeface="Cambria Math" panose="02040503050406030204" pitchFamily="18" charset="0"/>
                          </a:rPr>
                          <m:t>α</m:t>
                        </m:r>
                      </m:e>
                      <m:sub>
                        <m:r>
                          <a:rPr lang="en-US" sz="2400" i="1" dirty="0">
                            <a:latin typeface="Cambria Math" panose="02040503050406030204" pitchFamily="18" charset="0"/>
                          </a:rPr>
                          <m:t>1</m:t>
                        </m:r>
                      </m:sub>
                    </m:sSub>
                  </m:oMath>
                </a14:m>
                <a:r>
                  <a:rPr lang="en-US" sz="2400" dirty="0"/>
                  <a:t>, the ratio of total response to translational response without eccentricity.</a:t>
                </a:r>
              </a:p>
            </p:txBody>
          </p:sp>
        </mc:Choice>
        <mc:Fallback>
          <p:sp>
            <p:nvSpPr>
              <p:cNvPr id="18" name="TextBox 17">
                <a:extLst>
                  <a:ext uri="{FF2B5EF4-FFF2-40B4-BE49-F238E27FC236}">
                    <a16:creationId xmlns:a16="http://schemas.microsoft.com/office/drawing/2014/main" id="{1685FDED-AC7E-4D40-8459-73EDA8DD0A19}"/>
                  </a:ext>
                </a:extLst>
              </p:cNvPr>
              <p:cNvSpPr txBox="1">
                <a:spLocks noRot="1" noChangeAspect="1" noMove="1" noResize="1" noEditPoints="1" noAdjustHandles="1" noChangeArrowheads="1" noChangeShapeType="1" noTextEdit="1"/>
              </p:cNvSpPr>
              <p:nvPr/>
            </p:nvSpPr>
            <p:spPr>
              <a:xfrm>
                <a:off x="14620716" y="21168235"/>
                <a:ext cx="12216319" cy="461665"/>
              </a:xfrm>
              <a:prstGeom prst="rect">
                <a:avLst/>
              </a:prstGeom>
              <a:blipFill>
                <a:blip r:embed="rId13"/>
                <a:stretch>
                  <a:fillRect t="-9211" b="-30263"/>
                </a:stretch>
              </a:blipFill>
            </p:spPr>
            <p:txBody>
              <a:bodyPr/>
              <a:lstStyle/>
              <a:p>
                <a:r>
                  <a:rPr lang="en-US">
                    <a:noFill/>
                  </a:rPr>
                  <a:t> </a:t>
                </a:r>
              </a:p>
            </p:txBody>
          </p:sp>
        </mc:Fallback>
      </mc:AlternateContent>
      <p:sp>
        <p:nvSpPr>
          <p:cNvPr id="274" name="Arrow: Right 273">
            <a:extLst>
              <a:ext uri="{FF2B5EF4-FFF2-40B4-BE49-F238E27FC236}">
                <a16:creationId xmlns:a16="http://schemas.microsoft.com/office/drawing/2014/main" id="{517560FD-2350-4D80-B8E8-8B020C4A2EC1}"/>
              </a:ext>
            </a:extLst>
          </p:cNvPr>
          <p:cNvSpPr/>
          <p:nvPr/>
        </p:nvSpPr>
        <p:spPr>
          <a:xfrm>
            <a:off x="14215569" y="21247367"/>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66" name="Picture 265">
            <a:extLst>
              <a:ext uri="{FF2B5EF4-FFF2-40B4-BE49-F238E27FC236}">
                <a16:creationId xmlns:a16="http://schemas.microsoft.com/office/drawing/2014/main" id="{79177571-4017-48F9-8F67-EFF8683CE305}"/>
              </a:ext>
            </a:extLst>
          </p:cNvPr>
          <p:cNvPicPr>
            <a:picLocks noChangeAspect="1"/>
          </p:cNvPicPr>
          <p:nvPr/>
        </p:nvPicPr>
        <p:blipFill>
          <a:blip r:embed="rId14"/>
          <a:stretch>
            <a:fillRect/>
          </a:stretch>
        </p:blipFill>
        <p:spPr>
          <a:xfrm>
            <a:off x="14698787" y="22184662"/>
            <a:ext cx="5989320" cy="2959521"/>
          </a:xfrm>
          <a:prstGeom prst="rect">
            <a:avLst/>
          </a:prstGeom>
        </p:spPr>
      </p:pic>
      <p:pic>
        <p:nvPicPr>
          <p:cNvPr id="270" name="Picture 269">
            <a:extLst>
              <a:ext uri="{FF2B5EF4-FFF2-40B4-BE49-F238E27FC236}">
                <a16:creationId xmlns:a16="http://schemas.microsoft.com/office/drawing/2014/main" id="{06049E5C-285A-4A7B-A8A6-DB67864A86EC}"/>
              </a:ext>
            </a:extLst>
          </p:cNvPr>
          <p:cNvPicPr>
            <a:picLocks noChangeAspect="1"/>
          </p:cNvPicPr>
          <p:nvPr/>
        </p:nvPicPr>
        <p:blipFill>
          <a:blip r:embed="rId15"/>
          <a:stretch>
            <a:fillRect/>
          </a:stretch>
        </p:blipFill>
        <p:spPr>
          <a:xfrm>
            <a:off x="20642489" y="22201884"/>
            <a:ext cx="5943600" cy="3429000"/>
          </a:xfrm>
          <a:prstGeom prst="rect">
            <a:avLst/>
          </a:prstGeom>
        </p:spPr>
      </p:pic>
      <mc:AlternateContent xmlns:mc="http://schemas.openxmlformats.org/markup-compatibility/2006">
        <mc:Choice xmlns:a14="http://schemas.microsoft.com/office/drawing/2010/main" Requires="a14">
          <p:sp>
            <p:nvSpPr>
              <p:cNvPr id="273" name="Rectangle 272">
                <a:extLst>
                  <a:ext uri="{FF2B5EF4-FFF2-40B4-BE49-F238E27FC236}">
                    <a16:creationId xmlns:a16="http://schemas.microsoft.com/office/drawing/2014/main" id="{5C74A9E2-E28A-42B5-A326-E5E057C9C444}"/>
                  </a:ext>
                </a:extLst>
              </p:cNvPr>
              <p:cNvSpPr/>
              <p:nvPr/>
            </p:nvSpPr>
            <p:spPr>
              <a:xfrm>
                <a:off x="14647164" y="21742283"/>
                <a:ext cx="13716000" cy="461665"/>
              </a:xfrm>
              <a:prstGeom prst="rect">
                <a:avLst/>
              </a:prstGeom>
            </p:spPr>
            <p:txBody>
              <a:bodyPr>
                <a:spAutoFit/>
              </a:bodyPr>
              <a:lstStyle/>
              <a:p>
                <a14:m>
                  <m:oMath xmlns:m="http://schemas.openxmlformats.org/officeDocument/2006/math">
                    <m:sSub>
                      <m:sSubPr>
                        <m:ctrlPr>
                          <a:rPr lang="en-US" sz="2400" i="1" dirty="0" smtClean="0">
                            <a:latin typeface="Cambria Math" panose="02040503050406030204" pitchFamily="18" charset="0"/>
                          </a:rPr>
                        </m:ctrlPr>
                      </m:sSubPr>
                      <m:e>
                        <m:r>
                          <m:rPr>
                            <m:sty m:val="p"/>
                          </m:rPr>
                          <a:rPr lang="el-GR" sz="2400" i="1" dirty="0">
                            <a:latin typeface="Cambria Math" panose="02040503050406030204" pitchFamily="18" charset="0"/>
                          </a:rPr>
                          <m:t>α</m:t>
                        </m:r>
                      </m:e>
                      <m:sub>
                        <m:r>
                          <a:rPr lang="en-US" sz="2400" i="1" dirty="0">
                            <a:latin typeface="Cambria Math" panose="02040503050406030204" pitchFamily="18" charset="0"/>
                          </a:rPr>
                          <m:t>2</m:t>
                        </m:r>
                      </m:sub>
                    </m:sSub>
                  </m:oMath>
                </a14:m>
                <a:r>
                  <a:rPr lang="en-US" sz="2400" dirty="0"/>
                  <a:t>, the ratio of total response to translational response in each eccentric system.</a:t>
                </a:r>
              </a:p>
            </p:txBody>
          </p:sp>
        </mc:Choice>
        <mc:Fallback>
          <p:sp>
            <p:nvSpPr>
              <p:cNvPr id="273" name="Rectangle 272">
                <a:extLst>
                  <a:ext uri="{FF2B5EF4-FFF2-40B4-BE49-F238E27FC236}">
                    <a16:creationId xmlns:a16="http://schemas.microsoft.com/office/drawing/2014/main" id="{5C74A9E2-E28A-42B5-A326-E5E057C9C444}"/>
                  </a:ext>
                </a:extLst>
              </p:cNvPr>
              <p:cNvSpPr>
                <a:spLocks noRot="1" noChangeAspect="1" noMove="1" noResize="1" noEditPoints="1" noAdjustHandles="1" noChangeArrowheads="1" noChangeShapeType="1" noTextEdit="1"/>
              </p:cNvSpPr>
              <p:nvPr/>
            </p:nvSpPr>
            <p:spPr>
              <a:xfrm>
                <a:off x="14647164" y="21742283"/>
                <a:ext cx="13716000" cy="461665"/>
              </a:xfrm>
              <a:prstGeom prst="rect">
                <a:avLst/>
              </a:prstGeom>
              <a:blipFill>
                <a:blip r:embed="rId16"/>
                <a:stretch>
                  <a:fillRect t="-9333" b="-32000"/>
                </a:stretch>
              </a:blipFill>
            </p:spPr>
            <p:txBody>
              <a:bodyPr/>
              <a:lstStyle/>
              <a:p>
                <a:r>
                  <a:rPr lang="en-US">
                    <a:noFill/>
                  </a:rPr>
                  <a:t> </a:t>
                </a:r>
              </a:p>
            </p:txBody>
          </p:sp>
        </mc:Fallback>
      </mc:AlternateContent>
      <p:sp>
        <p:nvSpPr>
          <p:cNvPr id="278" name="Arrow: Right 277">
            <a:extLst>
              <a:ext uri="{FF2B5EF4-FFF2-40B4-BE49-F238E27FC236}">
                <a16:creationId xmlns:a16="http://schemas.microsoft.com/office/drawing/2014/main" id="{9779631A-031C-4A89-938A-80E90D649780}"/>
              </a:ext>
            </a:extLst>
          </p:cNvPr>
          <p:cNvSpPr/>
          <p:nvPr/>
        </p:nvSpPr>
        <p:spPr>
          <a:xfrm>
            <a:off x="14219521" y="21881685"/>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Arrow: Right 278">
            <a:extLst>
              <a:ext uri="{FF2B5EF4-FFF2-40B4-BE49-F238E27FC236}">
                <a16:creationId xmlns:a16="http://schemas.microsoft.com/office/drawing/2014/main" id="{5CF3B283-DEBA-4F33-805F-859ADC49ACDC}"/>
              </a:ext>
            </a:extLst>
          </p:cNvPr>
          <p:cNvSpPr/>
          <p:nvPr/>
        </p:nvSpPr>
        <p:spPr>
          <a:xfrm>
            <a:off x="14249921" y="25630884"/>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276" name="TextBox 275">
                <a:extLst>
                  <a:ext uri="{FF2B5EF4-FFF2-40B4-BE49-F238E27FC236}">
                    <a16:creationId xmlns:a16="http://schemas.microsoft.com/office/drawing/2014/main" id="{3B8FF6FF-BF0E-4792-A137-845EBBD5166A}"/>
                  </a:ext>
                </a:extLst>
              </p:cNvPr>
              <p:cNvSpPr txBox="1"/>
              <p:nvPr/>
            </p:nvSpPr>
            <p:spPr>
              <a:xfrm>
                <a:off x="14647164" y="25525805"/>
                <a:ext cx="12600618" cy="461665"/>
              </a:xfrm>
              <a:prstGeom prst="rect">
                <a:avLst/>
              </a:prstGeom>
              <a:noFill/>
            </p:spPr>
            <p:txBody>
              <a:bodyPr wrap="square" rtlCol="0">
                <a:spAutoFit/>
              </a:bodyPr>
              <a:lstStyle/>
              <a:p>
                <a14:m>
                  <m:oMath xmlns:m="http://schemas.openxmlformats.org/officeDocument/2006/math">
                    <m:sSub>
                      <m:sSubPr>
                        <m:ctrlPr>
                          <a:rPr lang="en-US" sz="2400" i="1" dirty="0">
                            <a:latin typeface="Cambria Math" panose="02040503050406030204" pitchFamily="18" charset="0"/>
                          </a:rPr>
                        </m:ctrlPr>
                      </m:sSubPr>
                      <m:e>
                        <m:r>
                          <m:rPr>
                            <m:sty m:val="p"/>
                          </m:rPr>
                          <a:rPr lang="el-GR" sz="2400" i="1" dirty="0">
                            <a:latin typeface="Cambria Math" panose="02040503050406030204" pitchFamily="18" charset="0"/>
                          </a:rPr>
                          <m:t>α</m:t>
                        </m:r>
                      </m:e>
                      <m:sub>
                        <m:r>
                          <a:rPr lang="en-US" sz="2400" i="1" dirty="0">
                            <a:latin typeface="Cambria Math" panose="02040503050406030204" pitchFamily="18" charset="0"/>
                          </a:rPr>
                          <m:t>3</m:t>
                        </m:r>
                      </m:sub>
                    </m:sSub>
                  </m:oMath>
                </a14:m>
                <a:r>
                  <a:rPr lang="en-US" sz="2400" dirty="0"/>
                  <a:t>, the ratio of total response with eccentricity to translational response without eccentricity.</a:t>
                </a:r>
              </a:p>
            </p:txBody>
          </p:sp>
        </mc:Choice>
        <mc:Fallback>
          <p:sp>
            <p:nvSpPr>
              <p:cNvPr id="276" name="TextBox 275">
                <a:extLst>
                  <a:ext uri="{FF2B5EF4-FFF2-40B4-BE49-F238E27FC236}">
                    <a16:creationId xmlns:a16="http://schemas.microsoft.com/office/drawing/2014/main" id="{3B8FF6FF-BF0E-4792-A137-845EBBD5166A}"/>
                  </a:ext>
                </a:extLst>
              </p:cNvPr>
              <p:cNvSpPr txBox="1">
                <a:spLocks noRot="1" noChangeAspect="1" noMove="1" noResize="1" noEditPoints="1" noAdjustHandles="1" noChangeArrowheads="1" noChangeShapeType="1" noTextEdit="1"/>
              </p:cNvSpPr>
              <p:nvPr/>
            </p:nvSpPr>
            <p:spPr>
              <a:xfrm>
                <a:off x="14647164" y="25525805"/>
                <a:ext cx="12600618" cy="461665"/>
              </a:xfrm>
              <a:prstGeom prst="rect">
                <a:avLst/>
              </a:prstGeom>
              <a:blipFill>
                <a:blip r:embed="rId17"/>
                <a:stretch>
                  <a:fillRect t="-9211" b="-30263"/>
                </a:stretch>
              </a:blipFill>
            </p:spPr>
            <p:txBody>
              <a:bodyPr/>
              <a:lstStyle/>
              <a:p>
                <a:r>
                  <a:rPr lang="en-US">
                    <a:noFill/>
                  </a:rPr>
                  <a:t> </a:t>
                </a:r>
              </a:p>
            </p:txBody>
          </p:sp>
        </mc:Fallback>
      </mc:AlternateContent>
      <p:sp>
        <p:nvSpPr>
          <p:cNvPr id="282" name="Arrow: Right 281">
            <a:extLst>
              <a:ext uri="{FF2B5EF4-FFF2-40B4-BE49-F238E27FC236}">
                <a16:creationId xmlns:a16="http://schemas.microsoft.com/office/drawing/2014/main" id="{1BB9DC97-10E5-4B6B-8BDC-C1CB6813ADD6}"/>
              </a:ext>
            </a:extLst>
          </p:cNvPr>
          <p:cNvSpPr/>
          <p:nvPr/>
        </p:nvSpPr>
        <p:spPr>
          <a:xfrm>
            <a:off x="14210832" y="26290908"/>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TextBox 282">
            <a:extLst>
              <a:ext uri="{FF2B5EF4-FFF2-40B4-BE49-F238E27FC236}">
                <a16:creationId xmlns:a16="http://schemas.microsoft.com/office/drawing/2014/main" id="{A7420214-AC07-48D8-91C2-D5D3BD991D87}"/>
              </a:ext>
            </a:extLst>
          </p:cNvPr>
          <p:cNvSpPr txBox="1"/>
          <p:nvPr/>
        </p:nvSpPr>
        <p:spPr>
          <a:xfrm>
            <a:off x="14601525" y="26184698"/>
            <a:ext cx="12600618" cy="1200329"/>
          </a:xfrm>
          <a:prstGeom prst="rect">
            <a:avLst/>
          </a:prstGeom>
          <a:noFill/>
        </p:spPr>
        <p:txBody>
          <a:bodyPr wrap="square" rtlCol="0">
            <a:spAutoFit/>
          </a:bodyPr>
          <a:lstStyle/>
          <a:p>
            <a:r>
              <a:rPr lang="en-US" sz="2400" dirty="0"/>
              <a:t>Equivalent eccentricity, which determines how far away should the equivalent static lateral force be applied from the center of mass to make the symmetric system has as much displacement amplification as an asymmetric system has.</a:t>
            </a:r>
          </a:p>
        </p:txBody>
      </p:sp>
      <p:sp>
        <p:nvSpPr>
          <p:cNvPr id="286" name="Rectangle: Rounded Corners 285">
            <a:extLst>
              <a:ext uri="{FF2B5EF4-FFF2-40B4-BE49-F238E27FC236}">
                <a16:creationId xmlns:a16="http://schemas.microsoft.com/office/drawing/2014/main" id="{475FF40A-4D6D-4D97-93D7-049B29E4C3C9}"/>
              </a:ext>
            </a:extLst>
          </p:cNvPr>
          <p:cNvSpPr/>
          <p:nvPr/>
        </p:nvSpPr>
        <p:spPr>
          <a:xfrm>
            <a:off x="520700" y="10913294"/>
            <a:ext cx="12738100" cy="17280277"/>
          </a:xfrm>
          <a:prstGeom prst="roundRect">
            <a:avLst/>
          </a:prstGeom>
          <a:noFill/>
          <a:ln w="762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1000"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p:txBody>
      </p:sp>
      <p:sp>
        <p:nvSpPr>
          <p:cNvPr id="287" name="TextBox 286">
            <a:extLst>
              <a:ext uri="{FF2B5EF4-FFF2-40B4-BE49-F238E27FC236}">
                <a16:creationId xmlns:a16="http://schemas.microsoft.com/office/drawing/2014/main" id="{4D927AEC-EE1A-4263-B747-03D1B103BC28}"/>
              </a:ext>
            </a:extLst>
          </p:cNvPr>
          <p:cNvSpPr txBox="1"/>
          <p:nvPr/>
        </p:nvSpPr>
        <p:spPr>
          <a:xfrm>
            <a:off x="4761790" y="10960509"/>
            <a:ext cx="7162800" cy="923330"/>
          </a:xfrm>
          <a:prstGeom prst="rect">
            <a:avLst/>
          </a:prstGeom>
          <a:noFill/>
        </p:spPr>
        <p:txBody>
          <a:bodyPr wrap="square" rtlCol="0">
            <a:spAutoFit/>
          </a:bodyPr>
          <a:lstStyle/>
          <a:p>
            <a:r>
              <a:rPr lang="en-US" sz="5400" dirty="0"/>
              <a:t>Results</a:t>
            </a:r>
          </a:p>
        </p:txBody>
      </p:sp>
      <p:sp>
        <p:nvSpPr>
          <p:cNvPr id="288" name="TextBox 287">
            <a:extLst>
              <a:ext uri="{FF2B5EF4-FFF2-40B4-BE49-F238E27FC236}">
                <a16:creationId xmlns:a16="http://schemas.microsoft.com/office/drawing/2014/main" id="{32A95601-1DD8-488A-B2BF-41AEED2B6560}"/>
              </a:ext>
            </a:extLst>
          </p:cNvPr>
          <p:cNvSpPr txBox="1"/>
          <p:nvPr/>
        </p:nvSpPr>
        <p:spPr>
          <a:xfrm>
            <a:off x="781141" y="11690959"/>
            <a:ext cx="13165124" cy="584775"/>
          </a:xfrm>
          <a:prstGeom prst="rect">
            <a:avLst/>
          </a:prstGeom>
          <a:noFill/>
        </p:spPr>
        <p:txBody>
          <a:bodyPr wrap="square" rtlCol="0">
            <a:spAutoFit/>
          </a:bodyPr>
          <a:lstStyle/>
          <a:p>
            <a:r>
              <a:rPr lang="en-US" sz="3200" dirty="0">
                <a:solidFill>
                  <a:srgbClr val="0070C0"/>
                </a:solidFill>
              </a:rPr>
              <a:t>Effect of plan aspect ratio in linear system</a:t>
            </a:r>
          </a:p>
        </p:txBody>
      </p:sp>
      <p:pic>
        <p:nvPicPr>
          <p:cNvPr id="284" name="Picture 283">
            <a:extLst>
              <a:ext uri="{FF2B5EF4-FFF2-40B4-BE49-F238E27FC236}">
                <a16:creationId xmlns:a16="http://schemas.microsoft.com/office/drawing/2014/main" id="{BF9C9E4A-3F08-4C6B-9117-13F5B1F08A1A}"/>
              </a:ext>
            </a:extLst>
          </p:cNvPr>
          <p:cNvPicPr>
            <a:picLocks noChangeAspect="1"/>
          </p:cNvPicPr>
          <p:nvPr/>
        </p:nvPicPr>
        <p:blipFill>
          <a:blip r:embed="rId18"/>
          <a:stretch>
            <a:fillRect/>
          </a:stretch>
        </p:blipFill>
        <p:spPr>
          <a:xfrm>
            <a:off x="747400" y="12239297"/>
            <a:ext cx="8686800" cy="5594518"/>
          </a:xfrm>
          <a:prstGeom prst="rect">
            <a:avLst/>
          </a:prstGeom>
        </p:spPr>
      </p:pic>
      <p:sp>
        <p:nvSpPr>
          <p:cNvPr id="291" name="TextBox 290">
            <a:extLst>
              <a:ext uri="{FF2B5EF4-FFF2-40B4-BE49-F238E27FC236}">
                <a16:creationId xmlns:a16="http://schemas.microsoft.com/office/drawing/2014/main" id="{849E51E9-1F2D-45B7-8977-B6A8C940D84D}"/>
              </a:ext>
            </a:extLst>
          </p:cNvPr>
          <p:cNvSpPr txBox="1"/>
          <p:nvPr/>
        </p:nvSpPr>
        <p:spPr>
          <a:xfrm>
            <a:off x="631154" y="17640788"/>
            <a:ext cx="13165124" cy="584775"/>
          </a:xfrm>
          <a:prstGeom prst="rect">
            <a:avLst/>
          </a:prstGeom>
          <a:noFill/>
        </p:spPr>
        <p:txBody>
          <a:bodyPr wrap="square" rtlCol="0">
            <a:spAutoFit/>
          </a:bodyPr>
          <a:lstStyle/>
          <a:p>
            <a:r>
              <a:rPr lang="en-US" sz="3200" dirty="0">
                <a:solidFill>
                  <a:srgbClr val="0070C0"/>
                </a:solidFill>
              </a:rPr>
              <a:t>Simulated data vs. CSMIP data</a:t>
            </a:r>
          </a:p>
        </p:txBody>
      </p:sp>
      <p:pic>
        <p:nvPicPr>
          <p:cNvPr id="285" name="Picture 284">
            <a:extLst>
              <a:ext uri="{FF2B5EF4-FFF2-40B4-BE49-F238E27FC236}">
                <a16:creationId xmlns:a16="http://schemas.microsoft.com/office/drawing/2014/main" id="{88100531-8110-4486-960D-AE09B456054C}"/>
              </a:ext>
            </a:extLst>
          </p:cNvPr>
          <p:cNvPicPr>
            <a:picLocks/>
          </p:cNvPicPr>
          <p:nvPr/>
        </p:nvPicPr>
        <p:blipFill>
          <a:blip r:embed="rId19"/>
          <a:stretch>
            <a:fillRect/>
          </a:stretch>
        </p:blipFill>
        <p:spPr>
          <a:xfrm>
            <a:off x="734226" y="18273693"/>
            <a:ext cx="9144000" cy="5486400"/>
          </a:xfrm>
          <a:prstGeom prst="rect">
            <a:avLst/>
          </a:prstGeom>
        </p:spPr>
      </p:pic>
      <p:sp>
        <p:nvSpPr>
          <p:cNvPr id="294" name="TextBox 293">
            <a:extLst>
              <a:ext uri="{FF2B5EF4-FFF2-40B4-BE49-F238E27FC236}">
                <a16:creationId xmlns:a16="http://schemas.microsoft.com/office/drawing/2014/main" id="{95D7B516-C692-48E1-8719-ABF3ED050787}"/>
              </a:ext>
            </a:extLst>
          </p:cNvPr>
          <p:cNvSpPr txBox="1"/>
          <p:nvPr/>
        </p:nvSpPr>
        <p:spPr>
          <a:xfrm>
            <a:off x="640028" y="23798331"/>
            <a:ext cx="13165124" cy="584775"/>
          </a:xfrm>
          <a:prstGeom prst="rect">
            <a:avLst/>
          </a:prstGeom>
          <a:noFill/>
        </p:spPr>
        <p:txBody>
          <a:bodyPr wrap="square" rtlCol="0">
            <a:spAutoFit/>
          </a:bodyPr>
          <a:lstStyle/>
          <a:p>
            <a:r>
              <a:rPr lang="en-US" sz="3200" dirty="0">
                <a:solidFill>
                  <a:srgbClr val="0070C0"/>
                </a:solidFill>
              </a:rPr>
              <a:t>Comparison between linear and nonlinear 4-story systems</a:t>
            </a:r>
          </a:p>
        </p:txBody>
      </p:sp>
      <mc:AlternateContent xmlns:mc="http://schemas.openxmlformats.org/markup-compatibility/2006">
        <mc:Choice xmlns:a14="http://schemas.microsoft.com/office/drawing/2010/main" Requires="a14">
          <p:sp>
            <p:nvSpPr>
              <p:cNvPr id="296" name="TextBox 295">
                <a:extLst>
                  <a:ext uri="{FF2B5EF4-FFF2-40B4-BE49-F238E27FC236}">
                    <a16:creationId xmlns:a16="http://schemas.microsoft.com/office/drawing/2014/main" id="{71B65040-9404-4AE6-B0CB-C66BFB26793A}"/>
                  </a:ext>
                </a:extLst>
              </p:cNvPr>
              <p:cNvSpPr txBox="1"/>
              <p:nvPr/>
            </p:nvSpPr>
            <p:spPr>
              <a:xfrm>
                <a:off x="10093412" y="18183593"/>
                <a:ext cx="2573231" cy="4893647"/>
              </a:xfrm>
              <a:prstGeom prst="rect">
                <a:avLst/>
              </a:prstGeom>
              <a:noFill/>
            </p:spPr>
            <p:txBody>
              <a:bodyPr wrap="square" rtlCol="0">
                <a:spAutoFit/>
              </a:bodyPr>
              <a:lstStyle/>
              <a:p>
                <a:r>
                  <a:rPr lang="en-US" sz="2400" dirty="0"/>
                  <a:t>Four buildings with different height and aspect ratio are selected from CSMIP database,  and the corresponding amplification factor </a:t>
                </a:r>
                <a14:m>
                  <m:oMath xmlns:m="http://schemas.openxmlformats.org/officeDocument/2006/math">
                    <m:sSub>
                      <m:sSubPr>
                        <m:ctrlPr>
                          <a:rPr lang="en-US" sz="2400" i="1" smtClean="0">
                            <a:latin typeface="Cambria Math" panose="02040503050406030204" pitchFamily="18" charset="0"/>
                          </a:rPr>
                        </m:ctrlPr>
                      </m:sSubPr>
                      <m:e>
                        <m:r>
                          <m:rPr>
                            <m:sty m:val="p"/>
                          </m:rPr>
                          <a:rPr lang="el-GR" sz="2400" i="1" smtClean="0">
                            <a:latin typeface="Cambria Math" panose="02040503050406030204" pitchFamily="18" charset="0"/>
                          </a:rPr>
                          <m:t>α</m:t>
                        </m:r>
                      </m:e>
                      <m:sub>
                        <m:r>
                          <a:rPr lang="en-US" sz="2400" b="0" i="1" smtClean="0">
                            <a:latin typeface="Cambria Math" panose="02040503050406030204" pitchFamily="18" charset="0"/>
                          </a:rPr>
                          <m:t>2</m:t>
                        </m:r>
                      </m:sub>
                    </m:sSub>
                  </m:oMath>
                </a14:m>
                <a:r>
                  <a:rPr lang="en-US" sz="2400" dirty="0"/>
                  <a:t>are calculated and compared to simulated data.</a:t>
                </a:r>
              </a:p>
            </p:txBody>
          </p:sp>
        </mc:Choice>
        <mc:Fallback>
          <p:sp>
            <p:nvSpPr>
              <p:cNvPr id="296" name="TextBox 295">
                <a:extLst>
                  <a:ext uri="{FF2B5EF4-FFF2-40B4-BE49-F238E27FC236}">
                    <a16:creationId xmlns:a16="http://schemas.microsoft.com/office/drawing/2014/main" id="{71B65040-9404-4AE6-B0CB-C66BFB26793A}"/>
                  </a:ext>
                </a:extLst>
              </p:cNvPr>
              <p:cNvSpPr txBox="1">
                <a:spLocks noRot="1" noChangeAspect="1" noMove="1" noResize="1" noEditPoints="1" noAdjustHandles="1" noChangeArrowheads="1" noChangeShapeType="1" noTextEdit="1"/>
              </p:cNvSpPr>
              <p:nvPr/>
            </p:nvSpPr>
            <p:spPr>
              <a:xfrm>
                <a:off x="10093412" y="18183593"/>
                <a:ext cx="2573231" cy="4893647"/>
              </a:xfrm>
              <a:prstGeom prst="rect">
                <a:avLst/>
              </a:prstGeom>
              <a:blipFill>
                <a:blip r:embed="rId20"/>
                <a:stretch>
                  <a:fillRect l="-3791" t="-872" r="-9953" b="-1993"/>
                </a:stretch>
              </a:blipFill>
            </p:spPr>
            <p:txBody>
              <a:bodyPr/>
              <a:lstStyle/>
              <a:p>
                <a:r>
                  <a:rPr lang="en-US">
                    <a:noFill/>
                  </a:rPr>
                  <a:t> </a:t>
                </a:r>
              </a:p>
            </p:txBody>
          </p:sp>
        </mc:Fallback>
      </mc:AlternateContent>
      <p:sp>
        <p:nvSpPr>
          <p:cNvPr id="299" name="Rectangle: Rounded Corners 298">
            <a:extLst>
              <a:ext uri="{FF2B5EF4-FFF2-40B4-BE49-F238E27FC236}">
                <a16:creationId xmlns:a16="http://schemas.microsoft.com/office/drawing/2014/main" id="{DC49BF74-8AF8-4D3C-80BF-B771CE9E1A8F}"/>
              </a:ext>
            </a:extLst>
          </p:cNvPr>
          <p:cNvSpPr/>
          <p:nvPr/>
        </p:nvSpPr>
        <p:spPr>
          <a:xfrm>
            <a:off x="631154" y="28413243"/>
            <a:ext cx="12738100" cy="4471076"/>
          </a:xfrm>
          <a:prstGeom prst="roundRect">
            <a:avLst/>
          </a:prstGeom>
          <a:noFill/>
          <a:ln w="762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4800" dirty="0">
              <a:solidFill>
                <a:schemeClr val="tx1"/>
              </a:solidFill>
            </a:endParaRPr>
          </a:p>
          <a:p>
            <a:pPr algn="ctr"/>
            <a:endParaRPr lang="en-US" sz="1000"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p:txBody>
      </p:sp>
      <p:sp>
        <p:nvSpPr>
          <p:cNvPr id="300" name="TextBox 299">
            <a:extLst>
              <a:ext uri="{FF2B5EF4-FFF2-40B4-BE49-F238E27FC236}">
                <a16:creationId xmlns:a16="http://schemas.microsoft.com/office/drawing/2014/main" id="{5A3BA431-259F-46BA-B835-50E8370A6CA7}"/>
              </a:ext>
            </a:extLst>
          </p:cNvPr>
          <p:cNvSpPr txBox="1"/>
          <p:nvPr/>
        </p:nvSpPr>
        <p:spPr>
          <a:xfrm>
            <a:off x="4683369" y="28302962"/>
            <a:ext cx="7162800" cy="923330"/>
          </a:xfrm>
          <a:prstGeom prst="rect">
            <a:avLst/>
          </a:prstGeom>
          <a:noFill/>
        </p:spPr>
        <p:txBody>
          <a:bodyPr wrap="square" rtlCol="0">
            <a:spAutoFit/>
          </a:bodyPr>
          <a:lstStyle/>
          <a:p>
            <a:r>
              <a:rPr lang="en-US" sz="5400" dirty="0"/>
              <a:t>Conclusions</a:t>
            </a:r>
          </a:p>
        </p:txBody>
      </p:sp>
      <p:sp>
        <p:nvSpPr>
          <p:cNvPr id="302" name="Arrow: Right 301">
            <a:extLst>
              <a:ext uri="{FF2B5EF4-FFF2-40B4-BE49-F238E27FC236}">
                <a16:creationId xmlns:a16="http://schemas.microsoft.com/office/drawing/2014/main" id="{D4F0A269-6A35-4316-83F8-4421CFC27DDE}"/>
              </a:ext>
            </a:extLst>
          </p:cNvPr>
          <p:cNvSpPr/>
          <p:nvPr/>
        </p:nvSpPr>
        <p:spPr>
          <a:xfrm>
            <a:off x="799694" y="29143080"/>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TextBox 302">
            <a:extLst>
              <a:ext uri="{FF2B5EF4-FFF2-40B4-BE49-F238E27FC236}">
                <a16:creationId xmlns:a16="http://schemas.microsoft.com/office/drawing/2014/main" id="{932902FD-4B05-4D73-9BE3-2E2B6959E2E4}"/>
              </a:ext>
            </a:extLst>
          </p:cNvPr>
          <p:cNvSpPr txBox="1"/>
          <p:nvPr/>
        </p:nvSpPr>
        <p:spPr>
          <a:xfrm>
            <a:off x="1363757" y="29013309"/>
            <a:ext cx="12216319" cy="1384995"/>
          </a:xfrm>
          <a:prstGeom prst="rect">
            <a:avLst/>
          </a:prstGeom>
          <a:noFill/>
        </p:spPr>
        <p:txBody>
          <a:bodyPr wrap="square" rtlCol="0">
            <a:spAutoFit/>
          </a:bodyPr>
          <a:lstStyle/>
          <a:p>
            <a:r>
              <a:rPr lang="en-US" sz="2800" dirty="0">
                <a:solidFill>
                  <a:srgbClr val="0070C0"/>
                </a:solidFill>
              </a:rPr>
              <a:t>5% equivalent eccentricity is adequate to represent the 50th percentile (median) response of 1-story elastic systems and 4-story inelastic systems at all aspect ratios</a:t>
            </a:r>
          </a:p>
        </p:txBody>
      </p:sp>
      <p:sp>
        <p:nvSpPr>
          <p:cNvPr id="305" name="Arrow: Right 304">
            <a:extLst>
              <a:ext uri="{FF2B5EF4-FFF2-40B4-BE49-F238E27FC236}">
                <a16:creationId xmlns:a16="http://schemas.microsoft.com/office/drawing/2014/main" id="{C1CD7D77-DC6E-4DD3-9211-0EFCD14734E0}"/>
              </a:ext>
            </a:extLst>
          </p:cNvPr>
          <p:cNvSpPr/>
          <p:nvPr/>
        </p:nvSpPr>
        <p:spPr>
          <a:xfrm>
            <a:off x="799693" y="30451712"/>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6" name="TextBox 305">
            <a:extLst>
              <a:ext uri="{FF2B5EF4-FFF2-40B4-BE49-F238E27FC236}">
                <a16:creationId xmlns:a16="http://schemas.microsoft.com/office/drawing/2014/main" id="{C4549897-11E0-4233-AE4F-61ECB644AEA2}"/>
              </a:ext>
            </a:extLst>
          </p:cNvPr>
          <p:cNvSpPr txBox="1"/>
          <p:nvPr/>
        </p:nvSpPr>
        <p:spPr>
          <a:xfrm>
            <a:off x="1348120" y="30357918"/>
            <a:ext cx="12216319" cy="954107"/>
          </a:xfrm>
          <a:prstGeom prst="rect">
            <a:avLst/>
          </a:prstGeom>
          <a:noFill/>
        </p:spPr>
        <p:txBody>
          <a:bodyPr wrap="square" rtlCol="0">
            <a:spAutoFit/>
          </a:bodyPr>
          <a:lstStyle/>
          <a:p>
            <a:r>
              <a:rPr lang="en-US" sz="2800" dirty="0">
                <a:solidFill>
                  <a:srgbClr val="0070C0"/>
                </a:solidFill>
              </a:rPr>
              <a:t>targeting a higher level of confidence (more than 50th percentile) requires a larger equivalent eccentricity than 5%</a:t>
            </a:r>
          </a:p>
        </p:txBody>
      </p:sp>
      <p:sp>
        <p:nvSpPr>
          <p:cNvPr id="308" name="Arrow: Right 307">
            <a:extLst>
              <a:ext uri="{FF2B5EF4-FFF2-40B4-BE49-F238E27FC236}">
                <a16:creationId xmlns:a16="http://schemas.microsoft.com/office/drawing/2014/main" id="{9978602C-1C24-4EE9-B989-EA5E44C59E68}"/>
              </a:ext>
            </a:extLst>
          </p:cNvPr>
          <p:cNvSpPr/>
          <p:nvPr/>
        </p:nvSpPr>
        <p:spPr>
          <a:xfrm>
            <a:off x="806665" y="31671846"/>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TextBox 308">
            <a:extLst>
              <a:ext uri="{FF2B5EF4-FFF2-40B4-BE49-F238E27FC236}">
                <a16:creationId xmlns:a16="http://schemas.microsoft.com/office/drawing/2014/main" id="{7B208187-B4FD-4338-B7E6-72BA905084C5}"/>
              </a:ext>
            </a:extLst>
          </p:cNvPr>
          <p:cNvSpPr txBox="1"/>
          <p:nvPr/>
        </p:nvSpPr>
        <p:spPr>
          <a:xfrm>
            <a:off x="1351396" y="31558630"/>
            <a:ext cx="12216319" cy="954107"/>
          </a:xfrm>
          <a:prstGeom prst="rect">
            <a:avLst/>
          </a:prstGeom>
          <a:noFill/>
        </p:spPr>
        <p:txBody>
          <a:bodyPr wrap="square" rtlCol="0">
            <a:spAutoFit/>
          </a:bodyPr>
          <a:lstStyle/>
          <a:p>
            <a:r>
              <a:rPr lang="en-US" sz="2800" dirty="0">
                <a:solidFill>
                  <a:srgbClr val="0070C0"/>
                </a:solidFill>
              </a:rPr>
              <a:t>The ratio of the required equivalent eccentricity for 1:1 and 1:8 aspect ratio systems is smaller than 1/8</a:t>
            </a:r>
          </a:p>
        </p:txBody>
      </p:sp>
      <p:sp>
        <p:nvSpPr>
          <p:cNvPr id="307" name="TextBox 306">
            <a:extLst>
              <a:ext uri="{FF2B5EF4-FFF2-40B4-BE49-F238E27FC236}">
                <a16:creationId xmlns:a16="http://schemas.microsoft.com/office/drawing/2014/main" id="{E68A6012-8135-474B-8E66-C7F9587061DA}"/>
              </a:ext>
            </a:extLst>
          </p:cNvPr>
          <p:cNvSpPr txBox="1"/>
          <p:nvPr/>
        </p:nvSpPr>
        <p:spPr>
          <a:xfrm>
            <a:off x="1207860" y="8845637"/>
            <a:ext cx="11049000" cy="2677656"/>
          </a:xfrm>
          <a:prstGeom prst="rect">
            <a:avLst/>
          </a:prstGeom>
          <a:noFill/>
        </p:spPr>
        <p:txBody>
          <a:bodyPr wrap="square" rtlCol="0">
            <a:spAutoFit/>
          </a:bodyPr>
          <a:lstStyle/>
          <a:p>
            <a:r>
              <a:rPr lang="en-US" sz="3200" dirty="0">
                <a:solidFill>
                  <a:srgbClr val="0070C0"/>
                </a:solidFill>
              </a:rPr>
              <a:t>Improve both the seismic design provisions of building codes (e.g., ASCE, 2010, and 2007) and the practice of performance-based design and retrofit of structures.</a:t>
            </a:r>
          </a:p>
          <a:p>
            <a:endParaRPr lang="en-US" dirty="0"/>
          </a:p>
        </p:txBody>
      </p:sp>
      <p:sp>
        <p:nvSpPr>
          <p:cNvPr id="310" name="Arrow: Right 309">
            <a:extLst>
              <a:ext uri="{FF2B5EF4-FFF2-40B4-BE49-F238E27FC236}">
                <a16:creationId xmlns:a16="http://schemas.microsoft.com/office/drawing/2014/main" id="{EE8094AE-4DA0-42A2-A107-8C96D115A28C}"/>
              </a:ext>
            </a:extLst>
          </p:cNvPr>
          <p:cNvSpPr/>
          <p:nvPr/>
        </p:nvSpPr>
        <p:spPr>
          <a:xfrm>
            <a:off x="755803" y="7543861"/>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1" name="Arrow: Right 310">
            <a:extLst>
              <a:ext uri="{FF2B5EF4-FFF2-40B4-BE49-F238E27FC236}">
                <a16:creationId xmlns:a16="http://schemas.microsoft.com/office/drawing/2014/main" id="{E6C3BEBC-0A85-4D28-9597-FFBEF45EA6B8}"/>
              </a:ext>
            </a:extLst>
          </p:cNvPr>
          <p:cNvSpPr/>
          <p:nvPr/>
        </p:nvSpPr>
        <p:spPr>
          <a:xfrm>
            <a:off x="665170" y="8982891"/>
            <a:ext cx="401195" cy="32270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2" name="TextBox 311">
            <a:extLst>
              <a:ext uri="{FF2B5EF4-FFF2-40B4-BE49-F238E27FC236}">
                <a16:creationId xmlns:a16="http://schemas.microsoft.com/office/drawing/2014/main" id="{3B9E61A8-99EB-4480-9E4C-ACD0549DD0F0}"/>
              </a:ext>
            </a:extLst>
          </p:cNvPr>
          <p:cNvSpPr txBox="1"/>
          <p:nvPr/>
        </p:nvSpPr>
        <p:spPr>
          <a:xfrm>
            <a:off x="10077448" y="12307132"/>
            <a:ext cx="2573231" cy="4893647"/>
          </a:xfrm>
          <a:prstGeom prst="rect">
            <a:avLst/>
          </a:prstGeom>
          <a:noFill/>
        </p:spPr>
        <p:txBody>
          <a:bodyPr wrap="square" rtlCol="0">
            <a:spAutoFit/>
          </a:bodyPr>
          <a:lstStyle/>
          <a:p>
            <a:r>
              <a:rPr lang="en-US" sz="2400" dirty="0"/>
              <a:t>Systems with plan aspect ratio of 1:1 to 1:8 and </a:t>
            </a:r>
            <a:r>
              <a:rPr lang="el-GR" sz="2400" dirty="0"/>
              <a:t>Ω</a:t>
            </a:r>
            <a:r>
              <a:rPr lang="en-US" sz="2400" dirty="0"/>
              <a:t> ranging from 0.6 to 1.4 are investigated. Both mean response and 75</a:t>
            </a:r>
            <a:r>
              <a:rPr lang="en-US" sz="2400" baseline="30000" dirty="0"/>
              <a:t>th</a:t>
            </a:r>
            <a:r>
              <a:rPr lang="en-US" sz="2400" dirty="0"/>
              <a:t> percentile response are transferred to equivalent eccentricity.</a:t>
            </a:r>
          </a:p>
        </p:txBody>
      </p:sp>
      <p:pic>
        <p:nvPicPr>
          <p:cNvPr id="3" name="Picture 2">
            <a:extLst>
              <a:ext uri="{FF2B5EF4-FFF2-40B4-BE49-F238E27FC236}">
                <a16:creationId xmlns:a16="http://schemas.microsoft.com/office/drawing/2014/main" id="{45E5B1AE-EAB6-4BFB-9ACE-081AF92EAF4D}"/>
              </a:ext>
            </a:extLst>
          </p:cNvPr>
          <p:cNvPicPr>
            <a:picLocks noChangeAspect="1"/>
          </p:cNvPicPr>
          <p:nvPr/>
        </p:nvPicPr>
        <p:blipFill>
          <a:blip r:embed="rId21"/>
          <a:stretch>
            <a:fillRect/>
          </a:stretch>
        </p:blipFill>
        <p:spPr>
          <a:xfrm>
            <a:off x="20688107" y="27435138"/>
            <a:ext cx="5486400" cy="23681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eer_2017_poster_template" id="{9F425596-7ED2-C74F-A6FA-EA19B3AD1DF6}" vid="{29D694BB-73F1-524F-BF0A-CB6A8FBE80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2679</TotalTime>
  <Words>490</Words>
  <Application>Microsoft Office PowerPoint</Application>
  <PresentationFormat>Custom</PresentationFormat>
  <Paragraphs>89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MyriadPro-Regular</vt:lpstr>
      <vt:lpstr>Arial</vt:lpstr>
      <vt:lpstr>Calibri</vt:lpstr>
      <vt:lpstr>Cambria Math</vt:lpstr>
      <vt:lpstr>Office Theme</vt:lpstr>
      <vt:lpstr>PowerPoint Presentation</vt:lpstr>
    </vt:vector>
  </TitlesOfParts>
  <Company>PEER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PEER Center</dc:creator>
  <cp:lastModifiedBy>Yijun Xiang</cp:lastModifiedBy>
  <cp:revision>54</cp:revision>
  <dcterms:created xsi:type="dcterms:W3CDTF">2009-08-19T17:16:49Z</dcterms:created>
  <dcterms:modified xsi:type="dcterms:W3CDTF">2018-01-17T22:44:26Z</dcterms:modified>
</cp:coreProperties>
</file>